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834" r:id="rId1"/>
    <p:sldMasterId id="2147484039" r:id="rId2"/>
    <p:sldMasterId id="2147484138" r:id="rId3"/>
  </p:sldMasterIdLst>
  <p:notesMasterIdLst>
    <p:notesMasterId r:id="rId35"/>
  </p:notesMasterIdLst>
  <p:sldIdLst>
    <p:sldId id="707" r:id="rId4"/>
    <p:sldId id="840" r:id="rId5"/>
    <p:sldId id="899" r:id="rId6"/>
    <p:sldId id="885" r:id="rId7"/>
    <p:sldId id="1165" r:id="rId8"/>
    <p:sldId id="1092" r:id="rId9"/>
    <p:sldId id="785" r:id="rId10"/>
    <p:sldId id="1166" r:id="rId11"/>
    <p:sldId id="1171" r:id="rId12"/>
    <p:sldId id="1170" r:id="rId13"/>
    <p:sldId id="1172" r:id="rId14"/>
    <p:sldId id="872" r:id="rId15"/>
    <p:sldId id="869" r:id="rId16"/>
    <p:sldId id="870" r:id="rId17"/>
    <p:sldId id="878" r:id="rId18"/>
    <p:sldId id="894" r:id="rId19"/>
    <p:sldId id="880" r:id="rId20"/>
    <p:sldId id="879" r:id="rId21"/>
    <p:sldId id="867" r:id="rId22"/>
    <p:sldId id="897" r:id="rId23"/>
    <p:sldId id="875" r:id="rId24"/>
    <p:sldId id="895" r:id="rId25"/>
    <p:sldId id="896" r:id="rId26"/>
    <p:sldId id="887" r:id="rId27"/>
    <p:sldId id="898" r:id="rId28"/>
    <p:sldId id="890" r:id="rId29"/>
    <p:sldId id="882" r:id="rId30"/>
    <p:sldId id="883" r:id="rId31"/>
    <p:sldId id="1168" r:id="rId32"/>
    <p:sldId id="881" r:id="rId33"/>
    <p:sldId id="888" r:id="rId34"/>
  </p:sldIdLst>
  <p:sldSz cx="12192000" cy="6858000"/>
  <p:notesSz cx="6888163" cy="10018713"/>
  <p:embeddedFontLst>
    <p:embeddedFont>
      <p:font typeface="Nunito Sans" panose="00000500000000000000" pitchFamily="2" charset="0"/>
      <p:regular r:id="rId36"/>
      <p:bold r:id="rId37"/>
      <p:italic r:id="rId38"/>
      <p:boldItalic r:id="rId39"/>
    </p:embeddedFont>
    <p:embeddedFont>
      <p:font typeface="Nunito Sans Black" panose="00000A00000000000000" pitchFamily="2" charset="0"/>
      <p:bold r:id="rId40"/>
      <p:boldItalic r:id="rId41"/>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8486"/>
    <a:srgbClr val="67DF8F"/>
    <a:srgbClr val="F1F1F1"/>
    <a:srgbClr val="FFE89F"/>
    <a:srgbClr val="FFD757"/>
    <a:srgbClr val="7414DC"/>
    <a:srgbClr val="205A41"/>
    <a:srgbClr val="23A950"/>
    <a:srgbClr val="00A793"/>
    <a:srgbClr val="0039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43294D-ABA2-BD7E-AC4B-5298BF00B080}" v="1" dt="2024-09-29T15:48:37.13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56" y="108"/>
      </p:cViewPr>
      <p:guideLst>
        <p:guide orient="horz" pos="2160"/>
        <p:guide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font" Target="fonts/font6.fntdata"/></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GB"/>
        </a:p>
      </dgm:t>
    </dgm:pt>
    <dgm:pt modelId="{EE6A13BB-434D-48CE-9FFA-4EFFF5F4B754}">
      <dgm:prSet phldrT="[Text]"/>
      <dgm:spPr>
        <a:solidFill>
          <a:schemeClr val="accent6">
            <a:lumMod val="20000"/>
            <a:lumOff val="80000"/>
          </a:schemeClr>
        </a:solidFill>
        <a:ln>
          <a:solidFill>
            <a:schemeClr val="tx1"/>
          </a:solidFill>
        </a:ln>
      </dgm:spPr>
      <dgm:t>
        <a:bodyPr/>
        <a:lstStyle/>
        <a:p>
          <a:pPr rtl="0"/>
          <a:r>
            <a:rPr lang="en-GB">
              <a:solidFill>
                <a:schemeClr val="tx1"/>
              </a:solidFill>
            </a:rPr>
            <a:t>At time of joining the Scouts, Lead Volunteer or Team Leader</a:t>
          </a:r>
          <a:r>
            <a:rPr lang="en-GB">
              <a:solidFill>
                <a:schemeClr val="tx1"/>
              </a:solidFill>
              <a:latin typeface="Nunito Sans"/>
            </a:rPr>
            <a:t>*</a:t>
          </a:r>
          <a:r>
            <a:rPr lang="en-GB">
              <a:solidFill>
                <a:schemeClr val="tx1"/>
              </a:solidFill>
            </a:rPr>
            <a:t> adds a ‘new member’ record to the digital system.  </a:t>
          </a:r>
          <a:r>
            <a:rPr lang="en-GB">
              <a:solidFill>
                <a:schemeClr val="tx1"/>
              </a:solidFill>
              <a:latin typeface="Nunito Sans"/>
            </a:rPr>
            <a:t>System </a:t>
          </a:r>
          <a:r>
            <a:rPr lang="en-GB">
              <a:solidFill>
                <a:schemeClr val="tx1"/>
              </a:solidFill>
            </a:rPr>
            <a:t>emails new volunteer requesting completion of their personal details.</a:t>
          </a: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dgm:spPr>
        <a:solidFill>
          <a:schemeClr val="accent6">
            <a:lumMod val="60000"/>
            <a:lumOff val="40000"/>
          </a:schemeClr>
        </a:solidFill>
        <a:ln>
          <a:solidFill>
            <a:schemeClr val="tx1"/>
          </a:solidFill>
        </a:ln>
      </dgm:spPr>
      <dgm:t>
        <a:bodyPr/>
        <a:lstStyle/>
        <a:p>
          <a:r>
            <a:rPr lang="en-GB">
              <a:solidFill>
                <a:schemeClr val="tx1"/>
              </a:solidFill>
            </a:rPr>
            <a:t>Volunteers have a responsibility to maintain their personal details up-to-date.</a:t>
          </a:r>
        </a:p>
        <a:p>
          <a:r>
            <a:rPr lang="en-GB">
              <a:solidFill>
                <a:schemeClr val="tx1"/>
              </a:solidFill>
            </a:rPr>
            <a:t>Through self-service, volunteers can update their personal details at any time.</a:t>
          </a: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F1B8AB2E-8D35-4460-92C8-3CB8F48F2376}">
      <dgm:prSet phldrT="[Text]"/>
      <dgm:spPr>
        <a:solidFill>
          <a:schemeClr val="accent6">
            <a:lumMod val="60000"/>
            <a:lumOff val="40000"/>
          </a:schemeClr>
        </a:solidFill>
        <a:ln>
          <a:solidFill>
            <a:schemeClr val="tx1"/>
          </a:solidFill>
        </a:ln>
      </dgm:spPr>
      <dgm:t>
        <a:bodyPr/>
        <a:lstStyle/>
        <a:p>
          <a:pPr rtl="0"/>
          <a:r>
            <a:rPr lang="en-GB">
              <a:solidFill>
                <a:schemeClr val="tx1"/>
              </a:solidFill>
            </a:rPr>
            <a:t>The new volunteer sets their password, then logs </a:t>
          </a:r>
          <a:r>
            <a:rPr lang="en-GB">
              <a:solidFill>
                <a:schemeClr val="tx1"/>
              </a:solidFill>
              <a:latin typeface="Nunito Sans"/>
            </a:rPr>
            <a:t>in </a:t>
          </a:r>
          <a:r>
            <a:rPr lang="en-GB">
              <a:solidFill>
                <a:schemeClr val="tx1"/>
              </a:solidFill>
            </a:rPr>
            <a:t>and adds their personal details</a:t>
          </a:r>
          <a:r>
            <a:rPr lang="en-GB">
              <a:solidFill>
                <a:schemeClr val="tx1"/>
              </a:solidFill>
              <a:latin typeface="Nunito Sans"/>
            </a:rPr>
            <a:t>.</a:t>
          </a:r>
          <a:endParaRPr lang="en-GB">
            <a:solidFill>
              <a:schemeClr val="tx1"/>
            </a:solidFill>
          </a:endParaRPr>
        </a:p>
      </dgm:t>
    </dgm:pt>
    <dgm:pt modelId="{50A5C3C9-AA65-4B96-A72E-CDF638BCB270}" type="sibTrans" cxnId="{53700233-7CED-4BA0-857E-FB1199F7BFE0}">
      <dgm:prSet/>
      <dgm:spPr/>
      <dgm:t>
        <a:bodyPr/>
        <a:lstStyle/>
        <a:p>
          <a:endParaRPr lang="en-GB"/>
        </a:p>
      </dgm:t>
    </dgm:pt>
    <dgm:pt modelId="{0E69A61F-2333-4CBF-B00D-1B3E36DF289F}" type="parTrans" cxnId="{53700233-7CED-4BA0-857E-FB1199F7BFE0}">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3">
        <dgm:presLayoutVars>
          <dgm:bulletEnabled val="1"/>
        </dgm:presLayoutVars>
      </dgm:prSet>
      <dgm:spPr>
        <a:solidFill>
          <a:schemeClr val="accent2">
            <a:lumMod val="20000"/>
            <a:lumOff val="80000"/>
          </a:schemeClr>
        </a:solidFill>
        <a:ln>
          <a:solidFill>
            <a:schemeClr val="tx1"/>
          </a:solidFill>
        </a:ln>
      </dgm:spPr>
    </dgm:pt>
    <dgm:pt modelId="{35B837E2-F2C9-4C99-98AC-A39D588F9264}" type="pres">
      <dgm:prSet presAssocID="{0214A204-05B4-4542-B3CD-DC938951D730}" presName="sibTrans" presStyleLbl="sibTrans2D1" presStyleIdx="0" presStyleCnt="2"/>
      <dgm:spPr/>
    </dgm:pt>
    <dgm:pt modelId="{E4896CD6-45AF-4923-84A3-423025B93E2F}" type="pres">
      <dgm:prSet presAssocID="{0214A204-05B4-4542-B3CD-DC938951D730}" presName="connectorText" presStyleLbl="sibTrans2D1" presStyleIdx="0" presStyleCnt="2"/>
      <dgm:spPr/>
    </dgm:pt>
    <dgm:pt modelId="{BDC1E9C3-69EC-4D24-9B7A-04C50D115800}" type="pres">
      <dgm:prSet presAssocID="{F1B8AB2E-8D35-4460-92C8-3CB8F48F2376}" presName="node" presStyleLbl="node1" presStyleIdx="1" presStyleCnt="3">
        <dgm:presLayoutVars>
          <dgm:bulletEnabled val="1"/>
        </dgm:presLayoutVars>
      </dgm:prSet>
      <dgm:spPr>
        <a:solidFill>
          <a:schemeClr val="accent2">
            <a:lumMod val="60000"/>
            <a:lumOff val="40000"/>
          </a:schemeClr>
        </a:solidFill>
        <a:ln>
          <a:solidFill>
            <a:schemeClr val="tx1"/>
          </a:solidFill>
        </a:ln>
      </dgm:spPr>
    </dgm:pt>
    <dgm:pt modelId="{2606D38C-CBEC-4500-AF59-92D4558CC528}" type="pres">
      <dgm:prSet presAssocID="{50A5C3C9-AA65-4B96-A72E-CDF638BCB270}" presName="sibTrans" presStyleLbl="sibTrans2D1" presStyleIdx="1" presStyleCnt="2"/>
      <dgm:spPr/>
    </dgm:pt>
    <dgm:pt modelId="{7B4594B1-63A7-4162-B0BB-BCD4667E90FD}" type="pres">
      <dgm:prSet presAssocID="{50A5C3C9-AA65-4B96-A72E-CDF638BCB270}" presName="connectorText" presStyleLbl="sibTrans2D1" presStyleIdx="1" presStyleCnt="2"/>
      <dgm:spPr/>
    </dgm:pt>
    <dgm:pt modelId="{4E02BE46-C631-478C-8172-4FF67ACF4F5C}" type="pres">
      <dgm:prSet presAssocID="{4DCC442E-B802-4669-A4D2-7C744261F497}" presName="node" presStyleLbl="node1" presStyleIdx="2" presStyleCnt="3">
        <dgm:presLayoutVars>
          <dgm:bulletEnabled val="1"/>
        </dgm:presLayoutVars>
      </dgm:prSet>
      <dgm:spPr>
        <a:solidFill>
          <a:schemeClr val="accent2">
            <a:lumMod val="60000"/>
            <a:lumOff val="40000"/>
          </a:schemeClr>
        </a:solidFill>
        <a:ln>
          <a:solidFill>
            <a:schemeClr val="tx1"/>
          </a:solidFill>
        </a:ln>
      </dgm:spPr>
    </dgm:pt>
  </dgm:ptLst>
  <dgm:cxnLst>
    <dgm:cxn modelId="{08004D0C-C637-4F6D-8B64-4134B3873791}" type="presOf" srcId="{4DCC442E-B802-4669-A4D2-7C744261F497}" destId="{4E02BE46-C631-478C-8172-4FF67ACF4F5C}" srcOrd="0"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53700233-7CED-4BA0-857E-FB1199F7BFE0}" srcId="{E8002D6A-0C88-4ACB-8347-7791A957725E}" destId="{F1B8AB2E-8D35-4460-92C8-3CB8F48F2376}" srcOrd="1" destOrd="0" parTransId="{0E69A61F-2333-4CBF-B00D-1B3E36DF289F}" sibTransId="{50A5C3C9-AA65-4B96-A72E-CDF638BCB270}"/>
    <dgm:cxn modelId="{40CE7137-96A5-4D14-9E06-00E96AE457D3}" type="presOf" srcId="{0214A204-05B4-4542-B3CD-DC938951D730}" destId="{35B837E2-F2C9-4C99-98AC-A39D588F9264}" srcOrd="0" destOrd="0" presId="urn:microsoft.com/office/officeart/2005/8/layout/process1"/>
    <dgm:cxn modelId="{AD8C064A-3FFB-4C42-824B-8CA1576D0330}" type="presOf" srcId="{EE6A13BB-434D-48CE-9FFA-4EFFF5F4B754}" destId="{639CFCE5-FAF0-419E-8E75-8797FA8C8C28}" srcOrd="0"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1B6908A3-4B4F-48E9-84CB-49EE4D28B928}" type="presOf" srcId="{F1B8AB2E-8D35-4460-92C8-3CB8F48F2376}" destId="{BDC1E9C3-69EC-4D24-9B7A-04C50D115800}" srcOrd="0" destOrd="0" presId="urn:microsoft.com/office/officeart/2005/8/layout/process1"/>
    <dgm:cxn modelId="{E68FE4D6-6BEA-4719-AF09-1441B2C634EE}" type="presOf" srcId="{50A5C3C9-AA65-4B96-A72E-CDF638BCB270}" destId="{7B4594B1-63A7-4162-B0BB-BCD4667E90FD}" srcOrd="1" destOrd="0" presId="urn:microsoft.com/office/officeart/2005/8/layout/process1"/>
    <dgm:cxn modelId="{213BA1DF-7A22-40E1-B535-12EF8447AC3E}" type="presOf" srcId="{50A5C3C9-AA65-4B96-A72E-CDF638BCB270}" destId="{2606D38C-CBEC-4500-AF59-92D4558CC528}" srcOrd="0" destOrd="0" presId="urn:microsoft.com/office/officeart/2005/8/layout/process1"/>
    <dgm:cxn modelId="{A111DFEB-BAC8-4F42-8EF4-EA6411A27226}" srcId="{E8002D6A-0C88-4ACB-8347-7791A957725E}" destId="{4DCC442E-B802-4669-A4D2-7C744261F497}" srcOrd="2" destOrd="0" parTransId="{43F6DCA4-44A6-4605-A61E-D4478F2F5913}" sibTransId="{8222208C-F9CD-4E23-8BB0-6130A01A71FD}"/>
    <dgm:cxn modelId="{A13D37FC-0795-4CA7-8660-7DDB68D4FBF4}" srcId="{E8002D6A-0C88-4ACB-8347-7791A957725E}" destId="{EE6A13BB-434D-48CE-9FFA-4EFFF5F4B754}" srcOrd="0" destOrd="0" parTransId="{2F5D37B1-4006-4E6D-A6C0-D10BEF8C7F56}" sibTransId="{0214A204-05B4-4542-B3CD-DC938951D730}"/>
    <dgm:cxn modelId="{E4E3F542-B118-4DEF-A846-C7DB49E4D7E9}" type="presParOf" srcId="{0A7C1DAC-E1A3-451B-8353-83779A5614BB}" destId="{639CFCE5-FAF0-419E-8E75-8797FA8C8C28}" srcOrd="0" destOrd="0" presId="urn:microsoft.com/office/officeart/2005/8/layout/process1"/>
    <dgm:cxn modelId="{27D1D9A5-E753-47DB-AB59-BA31140C011E}" type="presParOf" srcId="{0A7C1DAC-E1A3-451B-8353-83779A5614BB}" destId="{35B837E2-F2C9-4C99-98AC-A39D588F9264}" srcOrd="1"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C00F57DB-9A5F-4289-8FE6-07D518F9858A}" type="presParOf" srcId="{0A7C1DAC-E1A3-451B-8353-83779A5614BB}" destId="{BDC1E9C3-69EC-4D24-9B7A-04C50D115800}" srcOrd="2" destOrd="0" presId="urn:microsoft.com/office/officeart/2005/8/layout/process1"/>
    <dgm:cxn modelId="{D97F04A3-89EE-4EF8-A232-F1D171E970DC}" type="presParOf" srcId="{0A7C1DAC-E1A3-451B-8353-83779A5614BB}" destId="{2606D38C-CBEC-4500-AF59-92D4558CC528}" srcOrd="3" destOrd="0" presId="urn:microsoft.com/office/officeart/2005/8/layout/process1"/>
    <dgm:cxn modelId="{9BED7BBE-15DB-42A8-9C44-A5549056E609}" type="presParOf" srcId="{2606D38C-CBEC-4500-AF59-92D4558CC528}" destId="{7B4594B1-63A7-4162-B0BB-BCD4667E90FD}" srcOrd="0" destOrd="0" presId="urn:microsoft.com/office/officeart/2005/8/layout/process1"/>
    <dgm:cxn modelId="{1F09885F-E44B-4D3E-9FD9-A5D60FFA81CC}" type="presParOf" srcId="{0A7C1DAC-E1A3-451B-8353-83779A5614BB}" destId="{4E02BE46-C631-478C-8172-4FF67ACF4F5C}"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GB"/>
        </a:p>
      </dgm:t>
    </dgm:pt>
    <dgm:pt modelId="{EE6A13BB-434D-48CE-9FFA-4EFFF5F4B754}">
      <dgm:prSet phldrT="[Text]" custT="1"/>
      <dgm:spPr>
        <a:solidFill>
          <a:schemeClr val="accent6">
            <a:lumMod val="60000"/>
            <a:lumOff val="40000"/>
          </a:schemeClr>
        </a:solidFill>
        <a:ln>
          <a:solidFill>
            <a:schemeClr val="tx1"/>
          </a:solidFill>
        </a:ln>
      </dgm:spPr>
      <dgm:t>
        <a:bodyPr/>
        <a:lstStyle/>
        <a:p>
          <a:pPr rtl="0"/>
          <a:r>
            <a:rPr lang="en-GB" sz="1100" b="1" kern="1200">
              <a:solidFill>
                <a:srgbClr val="7414DC">
                  <a:hueOff val="0"/>
                  <a:satOff val="0"/>
                  <a:lumOff val="0"/>
                  <a:alphaOff val="0"/>
                </a:srgbClr>
              </a:solidFill>
              <a:latin typeface="Nunito Sans"/>
              <a:ea typeface="+mn-ea"/>
              <a:cs typeface="+mn-cs"/>
            </a:rPr>
            <a:t>INITIATE REVIEW</a:t>
          </a:r>
          <a:br>
            <a:rPr lang="en-GB" sz="1100" b="1" kern="1200">
              <a:solidFill>
                <a:srgbClr val="7414DC">
                  <a:hueOff val="0"/>
                  <a:satOff val="0"/>
                  <a:lumOff val="0"/>
                  <a:alphaOff val="0"/>
                </a:srgbClr>
              </a:solidFill>
              <a:latin typeface="Nunito Sans"/>
              <a:ea typeface="+mn-ea"/>
              <a:cs typeface="+mn-cs"/>
            </a:rPr>
          </a:br>
          <a:br>
            <a:rPr lang="en-GB" sz="1100" kern="1200">
              <a:solidFill>
                <a:schemeClr val="tx1"/>
              </a:solidFill>
            </a:rPr>
          </a:br>
          <a:r>
            <a:rPr lang="en-GB" sz="1100" b="0" kern="1200">
              <a:solidFill>
                <a:schemeClr val="tx1"/>
              </a:solidFill>
              <a:latin typeface="Nunito Sans"/>
            </a:rPr>
            <a:t>System prompts</a:t>
          </a:r>
          <a:r>
            <a:rPr lang="en-GB" sz="1100" b="0" kern="1200">
              <a:solidFill>
                <a:schemeClr val="tx1"/>
              </a:solidFill>
            </a:rPr>
            <a:t> the need for a ‘formal’ appointment review and creates the appointment review template.</a:t>
          </a:r>
        </a:p>
        <a:p>
          <a:r>
            <a:rPr lang="en-GB" sz="1100" b="0" kern="1200">
              <a:solidFill>
                <a:schemeClr val="tx1"/>
              </a:solidFill>
            </a:rPr>
            <a:t>Team Leaders can adjust the actual timing, in conversation with the volunteer.</a:t>
          </a:r>
          <a:endParaRPr lang="en-GB" sz="1100" kern="1200">
            <a:solidFill>
              <a:schemeClr val="tx1"/>
            </a:solidFill>
          </a:endParaRP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custT="1"/>
      <dgm:spPr>
        <a:solidFill>
          <a:schemeClr val="accent6">
            <a:lumMod val="20000"/>
            <a:lumOff val="80000"/>
          </a:schemeClr>
        </a:solidFill>
        <a:ln>
          <a:solidFill>
            <a:schemeClr val="tx1"/>
          </a:solidFill>
        </a:ln>
      </dgm:spPr>
      <dgm:t>
        <a:bodyPr anchor="t"/>
        <a:lstStyle/>
        <a:p>
          <a:r>
            <a:rPr lang="en-GB" sz="1100" b="1" kern="1200">
              <a:solidFill>
                <a:srgbClr val="7414DC">
                  <a:hueOff val="0"/>
                  <a:satOff val="0"/>
                  <a:lumOff val="0"/>
                  <a:alphaOff val="0"/>
                </a:srgbClr>
              </a:solidFill>
              <a:latin typeface="Nunito Sans"/>
              <a:ea typeface="+mn-ea"/>
              <a:cs typeface="+mn-cs"/>
            </a:rPr>
            <a:t>VOLUNTEER CONFIRMATION</a:t>
          </a:r>
          <a:br>
            <a:rPr lang="en-GB" sz="1100" b="1" kern="1200">
              <a:solidFill>
                <a:srgbClr val="7414DC">
                  <a:hueOff val="0"/>
                  <a:satOff val="0"/>
                  <a:lumOff val="0"/>
                  <a:alphaOff val="0"/>
                </a:srgbClr>
              </a:solidFill>
              <a:latin typeface="Nunito Sans"/>
              <a:ea typeface="+mn-ea"/>
              <a:cs typeface="+mn-cs"/>
            </a:rPr>
          </a:br>
          <a:br>
            <a:rPr lang="en-GB" sz="1100" kern="1200">
              <a:solidFill>
                <a:schemeClr val="tx1"/>
              </a:solidFill>
            </a:rPr>
          </a:br>
          <a:r>
            <a:rPr lang="en-GB" sz="1100" kern="1200">
              <a:solidFill>
                <a:schemeClr val="tx1"/>
              </a:solidFill>
            </a:rPr>
            <a:t>Volunteer confirms the wording and conclusions.</a:t>
          </a: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D00F8665-5BD7-4938-B9D4-ACD3F4B0A9BA}">
      <dgm:prSet phldrT="[Text]" custT="1"/>
      <dgm:spPr>
        <a:solidFill>
          <a:schemeClr val="accent6">
            <a:lumMod val="60000"/>
            <a:lumOff val="40000"/>
          </a:schemeClr>
        </a:solidFill>
        <a:ln>
          <a:solidFill>
            <a:schemeClr val="tx1"/>
          </a:solidFill>
        </a:ln>
      </dgm:spPr>
      <dgm:t>
        <a:bodyPr anchor="t"/>
        <a:lstStyle/>
        <a:p>
          <a:r>
            <a:rPr lang="en-GB" sz="1100" b="1" kern="1200" dirty="0">
              <a:solidFill>
                <a:srgbClr val="7414DC">
                  <a:hueOff val="0"/>
                  <a:satOff val="0"/>
                  <a:lumOff val="0"/>
                  <a:alphaOff val="0"/>
                </a:srgbClr>
              </a:solidFill>
              <a:latin typeface="Nunito Sans"/>
              <a:ea typeface="+mn-ea"/>
              <a:cs typeface="+mn-cs"/>
            </a:rPr>
            <a:t>CLOSURE</a:t>
          </a:r>
          <a:br>
            <a:rPr lang="en-GB" sz="1100" b="1" kern="1200" dirty="0">
              <a:solidFill>
                <a:srgbClr val="7414DC">
                  <a:hueOff val="0"/>
                  <a:satOff val="0"/>
                  <a:lumOff val="0"/>
                  <a:alphaOff val="0"/>
                </a:srgbClr>
              </a:solidFill>
              <a:latin typeface="Nunito Sans"/>
              <a:ea typeface="+mn-ea"/>
              <a:cs typeface="+mn-cs"/>
            </a:rPr>
          </a:br>
          <a:br>
            <a:rPr lang="en-GB" sz="1100" kern="1200" dirty="0">
              <a:solidFill>
                <a:schemeClr val="tx1"/>
              </a:solidFill>
            </a:rPr>
          </a:br>
          <a:r>
            <a:rPr lang="en-GB" sz="1100" kern="1200" dirty="0">
              <a:solidFill>
                <a:schemeClr val="tx1"/>
              </a:solidFill>
              <a:latin typeface="Nunito Sans"/>
            </a:rPr>
            <a:t>System</a:t>
          </a:r>
          <a:r>
            <a:rPr lang="en-GB" sz="1100" kern="1200" dirty="0">
              <a:solidFill>
                <a:schemeClr val="tx1"/>
              </a:solidFill>
            </a:rPr>
            <a:t> closes the appointment review. It remains ‘open’ for both parties to view at any time until the next appointment review.</a:t>
          </a:r>
        </a:p>
      </dgm:t>
    </dgm:pt>
    <dgm:pt modelId="{A01931CF-B9AA-408F-9339-FF7D077CE7C4}" type="parTrans" cxnId="{4FB20153-ECE0-487B-84C0-CD849165AB7A}">
      <dgm:prSet/>
      <dgm:spPr/>
      <dgm:t>
        <a:bodyPr/>
        <a:lstStyle/>
        <a:p>
          <a:endParaRPr lang="en-GB"/>
        </a:p>
      </dgm:t>
    </dgm:pt>
    <dgm:pt modelId="{04F59425-3E33-4342-A683-A462094A75CE}" type="sibTrans" cxnId="{4FB20153-ECE0-487B-84C0-CD849165AB7A}">
      <dgm:prSet/>
      <dgm:spPr/>
      <dgm:t>
        <a:bodyPr/>
        <a:lstStyle/>
        <a:p>
          <a:endParaRPr lang="en-GB"/>
        </a:p>
      </dgm:t>
    </dgm:pt>
    <dgm:pt modelId="{15FFE089-FF42-4C49-89DC-7014BCBF40B7}">
      <dgm:prSet phldrT="[Text]" custT="1"/>
      <dgm:spPr>
        <a:solidFill>
          <a:schemeClr val="accent6">
            <a:lumMod val="20000"/>
            <a:lumOff val="80000"/>
          </a:schemeClr>
        </a:solidFill>
        <a:ln>
          <a:solidFill>
            <a:schemeClr val="tx1"/>
          </a:solidFill>
        </a:ln>
      </dgm:spPr>
      <dgm:t>
        <a:bodyPr anchor="t"/>
        <a:lstStyle/>
        <a:p>
          <a:r>
            <a:rPr lang="en-GB" sz="1100" b="1" kern="1200">
              <a:solidFill>
                <a:srgbClr val="7414DC">
                  <a:hueOff val="0"/>
                  <a:satOff val="0"/>
                  <a:lumOff val="0"/>
                  <a:alphaOff val="0"/>
                </a:srgbClr>
              </a:solidFill>
              <a:latin typeface="Nunito Sans"/>
              <a:ea typeface="+mn-ea"/>
              <a:cs typeface="+mn-cs"/>
            </a:rPr>
            <a:t>LINE MANAGER CONFIRMATION</a:t>
          </a:r>
          <a:br>
            <a:rPr lang="en-GB" sz="1100" b="1" kern="1200">
              <a:solidFill>
                <a:srgbClr val="7414DC">
                  <a:hueOff val="0"/>
                  <a:satOff val="0"/>
                  <a:lumOff val="0"/>
                  <a:alphaOff val="0"/>
                </a:srgbClr>
              </a:solidFill>
              <a:latin typeface="Nunito Sans"/>
              <a:ea typeface="+mn-ea"/>
              <a:cs typeface="+mn-cs"/>
            </a:rPr>
          </a:br>
          <a:br>
            <a:rPr lang="en-GB" sz="1100" b="1" kern="1200">
              <a:solidFill>
                <a:srgbClr val="7414DC">
                  <a:hueOff val="0"/>
                  <a:satOff val="0"/>
                  <a:lumOff val="0"/>
                  <a:alphaOff val="0"/>
                </a:srgbClr>
              </a:solidFill>
              <a:latin typeface="Nunito Sans"/>
              <a:ea typeface="+mn-ea"/>
              <a:cs typeface="+mn-cs"/>
            </a:rPr>
          </a:br>
          <a:r>
            <a:rPr lang="en-GB" sz="1100" kern="1200">
              <a:solidFill>
                <a:schemeClr val="tx1"/>
              </a:solidFill>
            </a:rPr>
            <a:t>Line manager confirms the wording and conclusions.</a:t>
          </a:r>
        </a:p>
      </dgm:t>
    </dgm:pt>
    <dgm:pt modelId="{A8829714-FBB7-412F-A866-F694B8F5D427}" type="parTrans" cxnId="{6F7302E8-6149-4647-B1AE-B9E74CAC8D20}">
      <dgm:prSet/>
      <dgm:spPr/>
      <dgm:t>
        <a:bodyPr/>
        <a:lstStyle/>
        <a:p>
          <a:endParaRPr lang="en-GB"/>
        </a:p>
      </dgm:t>
    </dgm:pt>
    <dgm:pt modelId="{AF34DE8B-767B-46CA-821B-4AE87164BF82}" type="sibTrans" cxnId="{6F7302E8-6149-4647-B1AE-B9E74CAC8D20}">
      <dgm:prSet/>
      <dgm:spPr/>
      <dgm:t>
        <a:bodyPr/>
        <a:lstStyle/>
        <a:p>
          <a:endParaRPr lang="en-GB"/>
        </a:p>
      </dgm:t>
    </dgm:pt>
    <dgm:pt modelId="{2E578271-23BB-4939-8B62-3DE4BBCCE1C5}">
      <dgm:prSet phldrT="[Text]" custT="1"/>
      <dgm:spPr>
        <a:solidFill>
          <a:schemeClr val="accent6">
            <a:lumMod val="20000"/>
            <a:lumOff val="80000"/>
          </a:schemeClr>
        </a:solidFill>
        <a:ln>
          <a:solidFill>
            <a:schemeClr val="tx1"/>
          </a:solidFill>
        </a:ln>
      </dgm:spPr>
      <dgm:t>
        <a:bodyPr anchor="t"/>
        <a:lstStyle/>
        <a:p>
          <a:pPr rtl="0"/>
          <a:r>
            <a:rPr lang="en-GB" sz="1100" b="1" kern="1200">
              <a:solidFill>
                <a:srgbClr val="7414DC">
                  <a:hueOff val="0"/>
                  <a:satOff val="0"/>
                  <a:lumOff val="0"/>
                  <a:alphaOff val="0"/>
                </a:srgbClr>
              </a:solidFill>
              <a:latin typeface="Nunito Sans"/>
              <a:ea typeface="+mn-ea"/>
              <a:cs typeface="+mn-cs"/>
            </a:rPr>
            <a:t>COMP</a:t>
          </a:r>
          <a:r>
            <a:rPr lang="en-GB" sz="1100" b="1" kern="1200"/>
            <a:t>LETING THE TEMPLATE</a:t>
          </a:r>
          <a:br>
            <a:rPr lang="en-GB" sz="1100" b="1" kern="1200"/>
          </a:br>
          <a:br>
            <a:rPr lang="en-GB" sz="1100" kern="1200"/>
          </a:br>
          <a:r>
            <a:rPr lang="en-GB" sz="1100" b="0" kern="1200">
              <a:solidFill>
                <a:schemeClr val="tx1"/>
              </a:solidFill>
            </a:rPr>
            <a:t>Both the volunteer and the</a:t>
          </a:r>
          <a:r>
            <a:rPr lang="en-GB" sz="1100" b="0" kern="1200">
              <a:solidFill>
                <a:schemeClr val="tx1"/>
              </a:solidFill>
              <a:latin typeface="Nunito Sans"/>
            </a:rPr>
            <a:t> line manager</a:t>
          </a:r>
          <a:r>
            <a:rPr lang="en-GB" sz="1100" b="0" kern="1200">
              <a:solidFill>
                <a:schemeClr val="tx1"/>
              </a:solidFill>
            </a:rPr>
            <a:t> complete their sections of the template online.</a:t>
          </a:r>
          <a:endParaRPr lang="en-GB" sz="1100" kern="1200">
            <a:solidFill>
              <a:schemeClr val="tx1"/>
            </a:solidFill>
          </a:endParaRPr>
        </a:p>
      </dgm:t>
    </dgm:pt>
    <dgm:pt modelId="{3D24B6F7-58A3-4F39-A936-7B73E0598478}" type="parTrans" cxnId="{7FF06BAC-CE7B-4E74-BA7F-C8A96A00AA01}">
      <dgm:prSet/>
      <dgm:spPr/>
      <dgm:t>
        <a:bodyPr/>
        <a:lstStyle/>
        <a:p>
          <a:endParaRPr lang="en-GB"/>
        </a:p>
      </dgm:t>
    </dgm:pt>
    <dgm:pt modelId="{B3F79549-33FA-491E-9E8D-27843EAA5877}" type="sibTrans" cxnId="{7FF06BAC-CE7B-4E74-BA7F-C8A96A00AA01}">
      <dgm:prSet/>
      <dgm:spPr/>
      <dgm:t>
        <a:bodyPr/>
        <a:lstStyle/>
        <a:p>
          <a:endParaRPr lang="en-GB"/>
        </a:p>
      </dgm:t>
    </dgm:pt>
    <dgm:pt modelId="{97CE23DC-7580-416E-9411-640FA28E0945}">
      <dgm:prSet custT="1"/>
      <dgm:spPr>
        <a:ln>
          <a:solidFill>
            <a:schemeClr val="tx1"/>
          </a:solidFill>
        </a:ln>
      </dgm:spPr>
      <dgm:t>
        <a:bodyPr anchor="t"/>
        <a:lstStyle/>
        <a:p>
          <a:r>
            <a:rPr lang="en-GB" sz="1100" b="1" kern="1200">
              <a:solidFill>
                <a:srgbClr val="7414DC">
                  <a:hueOff val="0"/>
                  <a:satOff val="0"/>
                  <a:lumOff val="0"/>
                  <a:alphaOff val="0"/>
                </a:srgbClr>
              </a:solidFill>
              <a:latin typeface="Nunito Sans"/>
              <a:ea typeface="+mn-ea"/>
              <a:cs typeface="+mn-cs"/>
            </a:rPr>
            <a:t>THE REVIEW MEETING</a:t>
          </a:r>
          <a:br>
            <a:rPr lang="en-GB" sz="1100" b="1" kern="1200">
              <a:solidFill>
                <a:srgbClr val="7414DC">
                  <a:hueOff val="0"/>
                  <a:satOff val="0"/>
                  <a:lumOff val="0"/>
                  <a:alphaOff val="0"/>
                </a:srgbClr>
              </a:solidFill>
              <a:latin typeface="Nunito Sans"/>
              <a:ea typeface="+mn-ea"/>
              <a:cs typeface="+mn-cs"/>
            </a:rPr>
          </a:br>
          <a:br>
            <a:rPr lang="en-GB" sz="1100" b="0" kern="1200">
              <a:solidFill>
                <a:schemeClr val="tx1"/>
              </a:solidFill>
            </a:rPr>
          </a:br>
          <a:r>
            <a:rPr lang="en-GB" sz="1100" b="0" kern="1200">
              <a:solidFill>
                <a:schemeClr val="tx1"/>
              </a:solidFill>
            </a:rPr>
            <a:t>Volunteer and line manager meet to discuss.  Both can adjust their wording on the template.</a:t>
          </a:r>
        </a:p>
      </dgm:t>
    </dgm:pt>
    <dgm:pt modelId="{1846C38E-7EDA-422A-BC04-234CD0672B8F}" type="parTrans" cxnId="{1C0600DB-8EFD-4020-BE0D-D9B9E0CA6F3D}">
      <dgm:prSet/>
      <dgm:spPr/>
      <dgm:t>
        <a:bodyPr/>
        <a:lstStyle/>
        <a:p>
          <a:endParaRPr lang="en-GB"/>
        </a:p>
      </dgm:t>
    </dgm:pt>
    <dgm:pt modelId="{CE865FB8-D1EA-4314-B4D1-2CA8260D2667}" type="sibTrans" cxnId="{1C0600DB-8EFD-4020-BE0D-D9B9E0CA6F3D}">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6" custLinFactNeighborX="5353" custLinFactNeighborY="0">
        <dgm:presLayoutVars>
          <dgm:bulletEnabled val="1"/>
        </dgm:presLayoutVars>
      </dgm:prSet>
      <dgm:spPr>
        <a:solidFill>
          <a:schemeClr val="accent2">
            <a:lumMod val="60000"/>
            <a:lumOff val="40000"/>
          </a:schemeClr>
        </a:solidFill>
        <a:ln>
          <a:solidFill>
            <a:schemeClr val="tx1"/>
          </a:solidFill>
        </a:ln>
      </dgm:spPr>
    </dgm:pt>
    <dgm:pt modelId="{35B837E2-F2C9-4C99-98AC-A39D588F9264}" type="pres">
      <dgm:prSet presAssocID="{0214A204-05B4-4542-B3CD-DC938951D730}" presName="sibTrans" presStyleLbl="sibTrans2D1" presStyleIdx="0" presStyleCnt="5"/>
      <dgm:spPr/>
    </dgm:pt>
    <dgm:pt modelId="{E4896CD6-45AF-4923-84A3-423025B93E2F}" type="pres">
      <dgm:prSet presAssocID="{0214A204-05B4-4542-B3CD-DC938951D730}" presName="connectorText" presStyleLbl="sibTrans2D1" presStyleIdx="0" presStyleCnt="5"/>
      <dgm:spPr/>
    </dgm:pt>
    <dgm:pt modelId="{05224DA4-EA24-4C94-8528-4971C489780F}" type="pres">
      <dgm:prSet presAssocID="{2E578271-23BB-4939-8B62-3DE4BBCCE1C5}" presName="node" presStyleLbl="node1" presStyleIdx="1" presStyleCnt="6">
        <dgm:presLayoutVars>
          <dgm:bulletEnabled val="1"/>
        </dgm:presLayoutVars>
      </dgm:prSet>
      <dgm:spPr>
        <a:solidFill>
          <a:schemeClr val="accent2">
            <a:lumMod val="20000"/>
            <a:lumOff val="80000"/>
          </a:schemeClr>
        </a:solidFill>
        <a:ln>
          <a:solidFill>
            <a:schemeClr val="tx1"/>
          </a:solidFill>
        </a:ln>
      </dgm:spPr>
    </dgm:pt>
    <dgm:pt modelId="{77F58ACC-E90F-4A14-8E4F-FF1E723864E4}" type="pres">
      <dgm:prSet presAssocID="{B3F79549-33FA-491E-9E8D-27843EAA5877}" presName="sibTrans" presStyleLbl="sibTrans2D1" presStyleIdx="1" presStyleCnt="5"/>
      <dgm:spPr/>
    </dgm:pt>
    <dgm:pt modelId="{1D5AE5EB-D515-4A70-B76B-FAD4C0EC2F01}" type="pres">
      <dgm:prSet presAssocID="{B3F79549-33FA-491E-9E8D-27843EAA5877}" presName="connectorText" presStyleLbl="sibTrans2D1" presStyleIdx="1" presStyleCnt="5"/>
      <dgm:spPr/>
    </dgm:pt>
    <dgm:pt modelId="{84C6E73E-DABE-4913-AC6A-510F2031EF46}" type="pres">
      <dgm:prSet presAssocID="{97CE23DC-7580-416E-9411-640FA28E0945}" presName="node" presStyleLbl="node1" presStyleIdx="2" presStyleCnt="6">
        <dgm:presLayoutVars>
          <dgm:bulletEnabled val="1"/>
        </dgm:presLayoutVars>
      </dgm:prSet>
      <dgm:spPr/>
    </dgm:pt>
    <dgm:pt modelId="{2AD3802C-23D6-45EC-A49A-FE5173AFCEAC}" type="pres">
      <dgm:prSet presAssocID="{CE865FB8-D1EA-4314-B4D1-2CA8260D2667}" presName="sibTrans" presStyleLbl="sibTrans2D1" presStyleIdx="2" presStyleCnt="5"/>
      <dgm:spPr/>
    </dgm:pt>
    <dgm:pt modelId="{F72CF5C0-DEC3-4075-98C8-25417E938379}" type="pres">
      <dgm:prSet presAssocID="{CE865FB8-D1EA-4314-B4D1-2CA8260D2667}" presName="connectorText" presStyleLbl="sibTrans2D1" presStyleIdx="2" presStyleCnt="5"/>
      <dgm:spPr/>
    </dgm:pt>
    <dgm:pt modelId="{4E02BE46-C631-478C-8172-4FF67ACF4F5C}" type="pres">
      <dgm:prSet presAssocID="{4DCC442E-B802-4669-A4D2-7C744261F497}" presName="node" presStyleLbl="node1" presStyleIdx="3" presStyleCnt="6" custLinFactNeighborX="5353" custLinFactNeighborY="0">
        <dgm:presLayoutVars>
          <dgm:bulletEnabled val="1"/>
        </dgm:presLayoutVars>
      </dgm:prSet>
      <dgm:spPr>
        <a:solidFill>
          <a:schemeClr val="accent2">
            <a:lumMod val="20000"/>
            <a:lumOff val="80000"/>
          </a:schemeClr>
        </a:solidFill>
        <a:ln>
          <a:solidFill>
            <a:schemeClr val="tx1"/>
          </a:solidFill>
        </a:ln>
      </dgm:spPr>
    </dgm:pt>
    <dgm:pt modelId="{A6F29520-B477-4C31-BCFF-39D9AFF60BB4}" type="pres">
      <dgm:prSet presAssocID="{8222208C-F9CD-4E23-8BB0-6130A01A71FD}" presName="sibTrans" presStyleLbl="sibTrans2D1" presStyleIdx="3" presStyleCnt="5"/>
      <dgm:spPr/>
    </dgm:pt>
    <dgm:pt modelId="{CC878317-7A2A-4DF0-B1E1-FECD444AD1FF}" type="pres">
      <dgm:prSet presAssocID="{8222208C-F9CD-4E23-8BB0-6130A01A71FD}" presName="connectorText" presStyleLbl="sibTrans2D1" presStyleIdx="3" presStyleCnt="5"/>
      <dgm:spPr/>
    </dgm:pt>
    <dgm:pt modelId="{3026789A-2072-46DA-B3C7-14458A3185B0}" type="pres">
      <dgm:prSet presAssocID="{15FFE089-FF42-4C49-89DC-7014BCBF40B7}" presName="node" presStyleLbl="node1" presStyleIdx="4" presStyleCnt="6" custLinFactNeighborX="0" custLinFactNeighborY="0">
        <dgm:presLayoutVars>
          <dgm:bulletEnabled val="1"/>
        </dgm:presLayoutVars>
      </dgm:prSet>
      <dgm:spPr>
        <a:solidFill>
          <a:schemeClr val="accent2">
            <a:lumMod val="20000"/>
            <a:lumOff val="80000"/>
          </a:schemeClr>
        </a:solidFill>
        <a:ln>
          <a:solidFill>
            <a:schemeClr val="tx1"/>
          </a:solidFill>
        </a:ln>
      </dgm:spPr>
    </dgm:pt>
    <dgm:pt modelId="{271A4562-9D97-4360-B21B-C5661B35260D}" type="pres">
      <dgm:prSet presAssocID="{AF34DE8B-767B-46CA-821B-4AE87164BF82}" presName="sibTrans" presStyleLbl="sibTrans2D1" presStyleIdx="4" presStyleCnt="5"/>
      <dgm:spPr/>
    </dgm:pt>
    <dgm:pt modelId="{C53AB075-0569-4635-B531-7330D9255D82}" type="pres">
      <dgm:prSet presAssocID="{AF34DE8B-767B-46CA-821B-4AE87164BF82}" presName="connectorText" presStyleLbl="sibTrans2D1" presStyleIdx="4" presStyleCnt="5"/>
      <dgm:spPr/>
    </dgm:pt>
    <dgm:pt modelId="{B4FD00E7-9CEB-4AEC-BEA2-0CBF7A37724B}" type="pres">
      <dgm:prSet presAssocID="{D00F8665-5BD7-4938-B9D4-ACD3F4B0A9BA}" presName="node" presStyleLbl="node1" presStyleIdx="5" presStyleCnt="6">
        <dgm:presLayoutVars>
          <dgm:bulletEnabled val="1"/>
        </dgm:presLayoutVars>
      </dgm:prSet>
      <dgm:spPr>
        <a:solidFill>
          <a:schemeClr val="accent2">
            <a:lumMod val="60000"/>
            <a:lumOff val="40000"/>
          </a:schemeClr>
        </a:solidFill>
        <a:ln>
          <a:solidFill>
            <a:schemeClr val="tx1"/>
          </a:solidFill>
        </a:ln>
      </dgm:spPr>
    </dgm:pt>
  </dgm:ptLst>
  <dgm:cxnLst>
    <dgm:cxn modelId="{3D513500-1735-45C2-B6EC-04CF1A56EB34}" type="presOf" srcId="{15FFE089-FF42-4C49-89DC-7014BCBF40B7}" destId="{3026789A-2072-46DA-B3C7-14458A3185B0}" srcOrd="0" destOrd="0" presId="urn:microsoft.com/office/officeart/2005/8/layout/process1"/>
    <dgm:cxn modelId="{08004D0C-C637-4F6D-8B64-4134B3873791}" type="presOf" srcId="{4DCC442E-B802-4669-A4D2-7C744261F497}" destId="{4E02BE46-C631-478C-8172-4FF67ACF4F5C}" srcOrd="0" destOrd="0" presId="urn:microsoft.com/office/officeart/2005/8/layout/process1"/>
    <dgm:cxn modelId="{3034540D-3B08-45C5-8362-BA43D04E6EA7}" type="presOf" srcId="{8222208C-F9CD-4E23-8BB0-6130A01A71FD}" destId="{A6F29520-B477-4C31-BCFF-39D9AFF60BB4}" srcOrd="0"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40CE7137-96A5-4D14-9E06-00E96AE457D3}" type="presOf" srcId="{0214A204-05B4-4542-B3CD-DC938951D730}" destId="{35B837E2-F2C9-4C99-98AC-A39D588F9264}" srcOrd="0" destOrd="0" presId="urn:microsoft.com/office/officeart/2005/8/layout/process1"/>
    <dgm:cxn modelId="{01AC5363-4AFF-4681-9860-A750661BDAC3}" type="presOf" srcId="{AF34DE8B-767B-46CA-821B-4AE87164BF82}" destId="{271A4562-9D97-4360-B21B-C5661B35260D}" srcOrd="0" destOrd="0" presId="urn:microsoft.com/office/officeart/2005/8/layout/process1"/>
    <dgm:cxn modelId="{63CECC65-F478-4750-A61B-72B9CDB6025F}" type="presOf" srcId="{97CE23DC-7580-416E-9411-640FA28E0945}" destId="{84C6E73E-DABE-4913-AC6A-510F2031EF46}" srcOrd="0" destOrd="0" presId="urn:microsoft.com/office/officeart/2005/8/layout/process1"/>
    <dgm:cxn modelId="{AD8C064A-3FFB-4C42-824B-8CA1576D0330}" type="presOf" srcId="{EE6A13BB-434D-48CE-9FFA-4EFFF5F4B754}" destId="{639CFCE5-FAF0-419E-8E75-8797FA8C8C28}" srcOrd="0" destOrd="0" presId="urn:microsoft.com/office/officeart/2005/8/layout/process1"/>
    <dgm:cxn modelId="{4FB20153-ECE0-487B-84C0-CD849165AB7A}" srcId="{E8002D6A-0C88-4ACB-8347-7791A957725E}" destId="{D00F8665-5BD7-4938-B9D4-ACD3F4B0A9BA}" srcOrd="5" destOrd="0" parTransId="{A01931CF-B9AA-408F-9339-FF7D077CE7C4}" sibTransId="{04F59425-3E33-4342-A683-A462094A75CE}"/>
    <dgm:cxn modelId="{E8AB3B75-5C3F-47D4-89E4-70423D0B73DA}" type="presOf" srcId="{B3F79549-33FA-491E-9E8D-27843EAA5877}" destId="{77F58ACC-E90F-4A14-8E4F-FF1E723864E4}" srcOrd="0" destOrd="0" presId="urn:microsoft.com/office/officeart/2005/8/layout/process1"/>
    <dgm:cxn modelId="{D0AFE97D-BC5A-4A22-AA99-F20DEA7BB938}" type="presOf" srcId="{2E578271-23BB-4939-8B62-3DE4BBCCE1C5}" destId="{05224DA4-EA24-4C94-8528-4971C489780F}" srcOrd="0"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2FE3988E-2D5F-4D79-8A91-472FAB480EC0}" type="presOf" srcId="{CE865FB8-D1EA-4314-B4D1-2CA8260D2667}" destId="{F72CF5C0-DEC3-4075-98C8-25417E938379}" srcOrd="1" destOrd="0" presId="urn:microsoft.com/office/officeart/2005/8/layout/process1"/>
    <dgm:cxn modelId="{22DFECA2-0607-4210-AE07-16BF0EC6A30B}" type="presOf" srcId="{AF34DE8B-767B-46CA-821B-4AE87164BF82}" destId="{C53AB075-0569-4635-B531-7330D9255D82}" srcOrd="1" destOrd="0" presId="urn:microsoft.com/office/officeart/2005/8/layout/process1"/>
    <dgm:cxn modelId="{B42E7FA4-60ED-40BB-B1B7-F15F57E4FB58}" type="presOf" srcId="{D00F8665-5BD7-4938-B9D4-ACD3F4B0A9BA}" destId="{B4FD00E7-9CEB-4AEC-BEA2-0CBF7A37724B}" srcOrd="0" destOrd="0" presId="urn:microsoft.com/office/officeart/2005/8/layout/process1"/>
    <dgm:cxn modelId="{7FF06BAC-CE7B-4E74-BA7F-C8A96A00AA01}" srcId="{E8002D6A-0C88-4ACB-8347-7791A957725E}" destId="{2E578271-23BB-4939-8B62-3DE4BBCCE1C5}" srcOrd="1" destOrd="0" parTransId="{3D24B6F7-58A3-4F39-A936-7B73E0598478}" sibTransId="{B3F79549-33FA-491E-9E8D-27843EAA5877}"/>
    <dgm:cxn modelId="{F0EDDFB1-EF04-430B-8661-94FB20980CF5}" type="presOf" srcId="{B3F79549-33FA-491E-9E8D-27843EAA5877}" destId="{1D5AE5EB-D515-4A70-B76B-FAD4C0EC2F01}" srcOrd="1" destOrd="0" presId="urn:microsoft.com/office/officeart/2005/8/layout/process1"/>
    <dgm:cxn modelId="{F64945C4-FC07-4602-AB3F-43EDC58CEF2A}" type="presOf" srcId="{8222208C-F9CD-4E23-8BB0-6130A01A71FD}" destId="{CC878317-7A2A-4DF0-B1E1-FECD444AD1FF}" srcOrd="1" destOrd="0" presId="urn:microsoft.com/office/officeart/2005/8/layout/process1"/>
    <dgm:cxn modelId="{6A4219CB-3831-49B5-BCFA-193867DC49D3}" type="presOf" srcId="{CE865FB8-D1EA-4314-B4D1-2CA8260D2667}" destId="{2AD3802C-23D6-45EC-A49A-FE5173AFCEAC}" srcOrd="0" destOrd="0" presId="urn:microsoft.com/office/officeart/2005/8/layout/process1"/>
    <dgm:cxn modelId="{1C0600DB-8EFD-4020-BE0D-D9B9E0CA6F3D}" srcId="{E8002D6A-0C88-4ACB-8347-7791A957725E}" destId="{97CE23DC-7580-416E-9411-640FA28E0945}" srcOrd="2" destOrd="0" parTransId="{1846C38E-7EDA-422A-BC04-234CD0672B8F}" sibTransId="{CE865FB8-D1EA-4314-B4D1-2CA8260D2667}"/>
    <dgm:cxn modelId="{6F7302E8-6149-4647-B1AE-B9E74CAC8D20}" srcId="{E8002D6A-0C88-4ACB-8347-7791A957725E}" destId="{15FFE089-FF42-4C49-89DC-7014BCBF40B7}" srcOrd="4" destOrd="0" parTransId="{A8829714-FBB7-412F-A866-F694B8F5D427}" sibTransId="{AF34DE8B-767B-46CA-821B-4AE87164BF82}"/>
    <dgm:cxn modelId="{A111DFEB-BAC8-4F42-8EF4-EA6411A27226}" srcId="{E8002D6A-0C88-4ACB-8347-7791A957725E}" destId="{4DCC442E-B802-4669-A4D2-7C744261F497}" srcOrd="3" destOrd="0" parTransId="{43F6DCA4-44A6-4605-A61E-D4478F2F5913}" sibTransId="{8222208C-F9CD-4E23-8BB0-6130A01A71FD}"/>
    <dgm:cxn modelId="{A13D37FC-0795-4CA7-8660-7DDB68D4FBF4}" srcId="{E8002D6A-0C88-4ACB-8347-7791A957725E}" destId="{EE6A13BB-434D-48CE-9FFA-4EFFF5F4B754}" srcOrd="0" destOrd="0" parTransId="{2F5D37B1-4006-4E6D-A6C0-D10BEF8C7F56}" sibTransId="{0214A204-05B4-4542-B3CD-DC938951D730}"/>
    <dgm:cxn modelId="{E4E3F542-B118-4DEF-A846-C7DB49E4D7E9}" type="presParOf" srcId="{0A7C1DAC-E1A3-451B-8353-83779A5614BB}" destId="{639CFCE5-FAF0-419E-8E75-8797FA8C8C28}" srcOrd="0" destOrd="0" presId="urn:microsoft.com/office/officeart/2005/8/layout/process1"/>
    <dgm:cxn modelId="{27D1D9A5-E753-47DB-AB59-BA31140C011E}" type="presParOf" srcId="{0A7C1DAC-E1A3-451B-8353-83779A5614BB}" destId="{35B837E2-F2C9-4C99-98AC-A39D588F9264}" srcOrd="1"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2BA2C426-6410-4E91-B90A-08B50D6C07BF}" type="presParOf" srcId="{0A7C1DAC-E1A3-451B-8353-83779A5614BB}" destId="{05224DA4-EA24-4C94-8528-4971C489780F}" srcOrd="2" destOrd="0" presId="urn:microsoft.com/office/officeart/2005/8/layout/process1"/>
    <dgm:cxn modelId="{F017BEE5-3A58-48C5-9E44-0906D84BF8BC}" type="presParOf" srcId="{0A7C1DAC-E1A3-451B-8353-83779A5614BB}" destId="{77F58ACC-E90F-4A14-8E4F-FF1E723864E4}" srcOrd="3" destOrd="0" presId="urn:microsoft.com/office/officeart/2005/8/layout/process1"/>
    <dgm:cxn modelId="{BAFA2F21-E654-4C10-BABA-AF6188EA27EC}" type="presParOf" srcId="{77F58ACC-E90F-4A14-8E4F-FF1E723864E4}" destId="{1D5AE5EB-D515-4A70-B76B-FAD4C0EC2F01}" srcOrd="0" destOrd="0" presId="urn:microsoft.com/office/officeart/2005/8/layout/process1"/>
    <dgm:cxn modelId="{31F8B9F9-6251-4A24-B8C8-18D2CC08E9AE}" type="presParOf" srcId="{0A7C1DAC-E1A3-451B-8353-83779A5614BB}" destId="{84C6E73E-DABE-4913-AC6A-510F2031EF46}" srcOrd="4" destOrd="0" presId="urn:microsoft.com/office/officeart/2005/8/layout/process1"/>
    <dgm:cxn modelId="{29044F3F-41E9-4CBE-8CC5-843AA5D24E39}" type="presParOf" srcId="{0A7C1DAC-E1A3-451B-8353-83779A5614BB}" destId="{2AD3802C-23D6-45EC-A49A-FE5173AFCEAC}" srcOrd="5" destOrd="0" presId="urn:microsoft.com/office/officeart/2005/8/layout/process1"/>
    <dgm:cxn modelId="{07A44766-9BAB-4798-BEE8-FB6731C5900C}" type="presParOf" srcId="{2AD3802C-23D6-45EC-A49A-FE5173AFCEAC}" destId="{F72CF5C0-DEC3-4075-98C8-25417E938379}" srcOrd="0" destOrd="0" presId="urn:microsoft.com/office/officeart/2005/8/layout/process1"/>
    <dgm:cxn modelId="{1F09885F-E44B-4D3E-9FD9-A5D60FFA81CC}" type="presParOf" srcId="{0A7C1DAC-E1A3-451B-8353-83779A5614BB}" destId="{4E02BE46-C631-478C-8172-4FF67ACF4F5C}" srcOrd="6" destOrd="0" presId="urn:microsoft.com/office/officeart/2005/8/layout/process1"/>
    <dgm:cxn modelId="{2B2D026E-7CF9-4153-9327-550CF193AC2E}" type="presParOf" srcId="{0A7C1DAC-E1A3-451B-8353-83779A5614BB}" destId="{A6F29520-B477-4C31-BCFF-39D9AFF60BB4}" srcOrd="7" destOrd="0" presId="urn:microsoft.com/office/officeart/2005/8/layout/process1"/>
    <dgm:cxn modelId="{75799FB8-27AF-4A17-94DF-E2444049B21E}" type="presParOf" srcId="{A6F29520-B477-4C31-BCFF-39D9AFF60BB4}" destId="{CC878317-7A2A-4DF0-B1E1-FECD444AD1FF}" srcOrd="0" destOrd="0" presId="urn:microsoft.com/office/officeart/2005/8/layout/process1"/>
    <dgm:cxn modelId="{868D551E-CC52-4899-9B15-D80D1C781031}" type="presParOf" srcId="{0A7C1DAC-E1A3-451B-8353-83779A5614BB}" destId="{3026789A-2072-46DA-B3C7-14458A3185B0}" srcOrd="8" destOrd="0" presId="urn:microsoft.com/office/officeart/2005/8/layout/process1"/>
    <dgm:cxn modelId="{A197DB6D-CA2B-4A80-8304-0AC96540AC2A}" type="presParOf" srcId="{0A7C1DAC-E1A3-451B-8353-83779A5614BB}" destId="{271A4562-9D97-4360-B21B-C5661B35260D}" srcOrd="9" destOrd="0" presId="urn:microsoft.com/office/officeart/2005/8/layout/process1"/>
    <dgm:cxn modelId="{9B3EC62D-2F1F-4A0F-AD22-A9CC92A1F5EB}" type="presParOf" srcId="{271A4562-9D97-4360-B21B-C5661B35260D}" destId="{C53AB075-0569-4635-B531-7330D9255D82}" srcOrd="0" destOrd="0" presId="urn:microsoft.com/office/officeart/2005/8/layout/process1"/>
    <dgm:cxn modelId="{0FE1CBC6-479B-4D02-8749-E3B1ED66C41D}" type="presParOf" srcId="{0A7C1DAC-E1A3-451B-8353-83779A5614BB}" destId="{B4FD00E7-9CEB-4AEC-BEA2-0CBF7A37724B}"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GB"/>
        </a:p>
      </dgm:t>
    </dgm:pt>
    <dgm:pt modelId="{EE6A13BB-434D-48CE-9FFA-4EFFF5F4B754}">
      <dgm:prSet phldrT="[Text]" custT="1"/>
      <dgm:spPr>
        <a:solidFill>
          <a:schemeClr val="accent6">
            <a:lumMod val="20000"/>
            <a:lumOff val="80000"/>
          </a:schemeClr>
        </a:solidFill>
        <a:ln>
          <a:solidFill>
            <a:schemeClr val="tx1"/>
          </a:solidFill>
        </a:ln>
      </dgm:spPr>
      <dgm:t>
        <a:bodyPr/>
        <a:lstStyle/>
        <a:p>
          <a:pPr rtl="0"/>
          <a:r>
            <a:rPr lang="en-GB" sz="1600">
              <a:solidFill>
                <a:schemeClr val="tx1"/>
              </a:solidFill>
            </a:rPr>
            <a:t>Lead Volunteer </a:t>
          </a:r>
          <a:r>
            <a:rPr lang="en-GB" sz="1600">
              <a:solidFill>
                <a:schemeClr val="tx1"/>
              </a:solidFill>
              <a:latin typeface="Nunito Sans"/>
            </a:rPr>
            <a:t>recommends a</a:t>
          </a:r>
          <a:r>
            <a:rPr lang="en-GB" sz="1600">
              <a:solidFill>
                <a:schemeClr val="tx1"/>
              </a:solidFill>
            </a:rPr>
            <a:t> suspension for a member</a:t>
          </a: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custT="1"/>
      <dgm:spPr>
        <a:solidFill>
          <a:schemeClr val="accent6">
            <a:lumMod val="20000"/>
            <a:lumOff val="80000"/>
          </a:schemeClr>
        </a:solidFill>
        <a:ln>
          <a:solidFill>
            <a:schemeClr val="tx1"/>
          </a:solidFill>
        </a:ln>
      </dgm:spPr>
      <dgm:t>
        <a:bodyPr/>
        <a:lstStyle/>
        <a:p>
          <a:r>
            <a:rPr lang="en-GB" sz="1400">
              <a:solidFill>
                <a:schemeClr val="tx1"/>
              </a:solidFill>
            </a:rPr>
            <a:t>Lead Volunteer’s line manager reviews the suspension request and approves or rejects the request.</a:t>
          </a:r>
        </a:p>
        <a:p>
          <a:pPr rtl="0"/>
          <a:r>
            <a:rPr lang="en-GB" sz="1400">
              <a:solidFill>
                <a:schemeClr val="tx1"/>
              </a:solidFill>
            </a:rPr>
            <a:t>Lead Volunteer can add a comment.</a:t>
          </a:r>
          <a:endParaRPr lang="en-GB" sz="900"/>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34B51C68-F00E-4594-BA46-40573DF29084}">
      <dgm:prSet phldrT="[Text]"/>
      <dgm:spPr>
        <a:solidFill>
          <a:schemeClr val="accent6">
            <a:lumMod val="60000"/>
            <a:lumOff val="40000"/>
          </a:schemeClr>
        </a:solidFill>
        <a:ln>
          <a:solidFill>
            <a:schemeClr val="tx1"/>
          </a:solidFill>
        </a:ln>
      </dgm:spPr>
      <dgm:t>
        <a:bodyPr/>
        <a:lstStyle/>
        <a:p>
          <a:r>
            <a:rPr lang="en-GB">
              <a:solidFill>
                <a:schemeClr val="tx1"/>
              </a:solidFill>
            </a:rPr>
            <a:t>For an approved suspension:</a:t>
          </a:r>
        </a:p>
        <a:p>
          <a:pPr rtl="0"/>
          <a:r>
            <a:rPr lang="en-GB">
              <a:solidFill>
                <a:schemeClr val="tx1"/>
              </a:solidFill>
            </a:rPr>
            <a:t>1. Lead Volunteer advises member and their Team Leaders of the suspension</a:t>
          </a:r>
          <a:br>
            <a:rPr lang="en-GB">
              <a:solidFill>
                <a:schemeClr val="tx1"/>
              </a:solidFill>
              <a:latin typeface="Nunito Sans"/>
            </a:rPr>
          </a:br>
          <a:r>
            <a:rPr lang="en-GB">
              <a:solidFill>
                <a:schemeClr val="tx1"/>
              </a:solidFill>
              <a:latin typeface="Nunito Sans"/>
            </a:rPr>
            <a:t>(where possible, before approving in the system)</a:t>
          </a:r>
          <a:endParaRPr lang="en-GB">
            <a:solidFill>
              <a:schemeClr val="tx1"/>
            </a:solidFill>
          </a:endParaRPr>
        </a:p>
        <a:p>
          <a:r>
            <a:rPr lang="en-GB">
              <a:solidFill>
                <a:schemeClr val="tx1"/>
              </a:solidFill>
            </a:rPr>
            <a:t>2. The system will automatically send a notification to the member and each of the Member’s Team Leaders.</a:t>
          </a:r>
        </a:p>
        <a:p>
          <a:r>
            <a:rPr lang="en-GB">
              <a:solidFill>
                <a:schemeClr val="tx1"/>
              </a:solidFill>
            </a:rPr>
            <a:t>3. From suspension, Member will have only limited access to the system.</a:t>
          </a:r>
        </a:p>
      </dgm:t>
    </dgm:pt>
    <dgm:pt modelId="{0D4C28C5-4F8F-4872-8B7B-A40DC551FC6D}" type="parTrans" cxnId="{6C59D301-47B1-4E1D-B7C9-C7B533477F1D}">
      <dgm:prSet/>
      <dgm:spPr/>
      <dgm:t>
        <a:bodyPr/>
        <a:lstStyle/>
        <a:p>
          <a:endParaRPr lang="en-GB"/>
        </a:p>
      </dgm:t>
    </dgm:pt>
    <dgm:pt modelId="{71A9BFF9-7C0D-47CA-A625-7CB60963437D}" type="sibTrans" cxnId="{6C59D301-47B1-4E1D-B7C9-C7B533477F1D}">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3">
        <dgm:presLayoutVars>
          <dgm:bulletEnabled val="1"/>
        </dgm:presLayoutVars>
      </dgm:prSet>
      <dgm:spPr>
        <a:solidFill>
          <a:schemeClr val="accent2">
            <a:lumMod val="20000"/>
            <a:lumOff val="80000"/>
          </a:schemeClr>
        </a:solidFill>
        <a:ln>
          <a:solidFill>
            <a:schemeClr val="tx1"/>
          </a:solidFill>
        </a:ln>
      </dgm:spPr>
    </dgm:pt>
    <dgm:pt modelId="{35B837E2-F2C9-4C99-98AC-A39D588F9264}" type="pres">
      <dgm:prSet presAssocID="{0214A204-05B4-4542-B3CD-DC938951D730}" presName="sibTrans" presStyleLbl="sibTrans2D1" presStyleIdx="0" presStyleCnt="2"/>
      <dgm:spPr/>
    </dgm:pt>
    <dgm:pt modelId="{E4896CD6-45AF-4923-84A3-423025B93E2F}" type="pres">
      <dgm:prSet presAssocID="{0214A204-05B4-4542-B3CD-DC938951D730}" presName="connectorText" presStyleLbl="sibTrans2D1" presStyleIdx="0" presStyleCnt="2"/>
      <dgm:spPr/>
    </dgm:pt>
    <dgm:pt modelId="{4E02BE46-C631-478C-8172-4FF67ACF4F5C}" type="pres">
      <dgm:prSet presAssocID="{4DCC442E-B802-4669-A4D2-7C744261F497}" presName="node" presStyleLbl="node1" presStyleIdx="1" presStyleCnt="3">
        <dgm:presLayoutVars>
          <dgm:bulletEnabled val="1"/>
        </dgm:presLayoutVars>
      </dgm:prSet>
      <dgm:spPr>
        <a:solidFill>
          <a:schemeClr val="accent2">
            <a:lumMod val="20000"/>
            <a:lumOff val="80000"/>
          </a:schemeClr>
        </a:solidFill>
        <a:ln>
          <a:solidFill>
            <a:schemeClr val="tx1"/>
          </a:solidFill>
        </a:ln>
      </dgm:spPr>
    </dgm:pt>
    <dgm:pt modelId="{3F6C2FA4-64E6-4319-82A7-274AA67E170A}" type="pres">
      <dgm:prSet presAssocID="{8222208C-F9CD-4E23-8BB0-6130A01A71FD}" presName="sibTrans" presStyleLbl="sibTrans2D1" presStyleIdx="1" presStyleCnt="2"/>
      <dgm:spPr/>
    </dgm:pt>
    <dgm:pt modelId="{AA8FE383-156D-48FA-B29D-A6CE7192B31C}" type="pres">
      <dgm:prSet presAssocID="{8222208C-F9CD-4E23-8BB0-6130A01A71FD}" presName="connectorText" presStyleLbl="sibTrans2D1" presStyleIdx="1" presStyleCnt="2"/>
      <dgm:spPr/>
    </dgm:pt>
    <dgm:pt modelId="{AFFE7613-4DDB-4796-868E-A8E8C0ADBF52}" type="pres">
      <dgm:prSet presAssocID="{34B51C68-F00E-4594-BA46-40573DF29084}" presName="node" presStyleLbl="node1" presStyleIdx="2" presStyleCnt="3">
        <dgm:presLayoutVars>
          <dgm:bulletEnabled val="1"/>
        </dgm:presLayoutVars>
      </dgm:prSet>
      <dgm:spPr>
        <a:solidFill>
          <a:schemeClr val="accent2">
            <a:lumMod val="60000"/>
            <a:lumOff val="40000"/>
          </a:schemeClr>
        </a:solidFill>
        <a:ln>
          <a:solidFill>
            <a:schemeClr val="tx1"/>
          </a:solidFill>
        </a:ln>
      </dgm:spPr>
    </dgm:pt>
  </dgm:ptLst>
  <dgm:cxnLst>
    <dgm:cxn modelId="{6C59D301-47B1-4E1D-B7C9-C7B533477F1D}" srcId="{E8002D6A-0C88-4ACB-8347-7791A957725E}" destId="{34B51C68-F00E-4594-BA46-40573DF29084}" srcOrd="2" destOrd="0" parTransId="{0D4C28C5-4F8F-4872-8B7B-A40DC551FC6D}" sibTransId="{71A9BFF9-7C0D-47CA-A625-7CB60963437D}"/>
    <dgm:cxn modelId="{08004D0C-C637-4F6D-8B64-4134B3873791}" type="presOf" srcId="{4DCC442E-B802-4669-A4D2-7C744261F497}" destId="{4E02BE46-C631-478C-8172-4FF67ACF4F5C}" srcOrd="0" destOrd="0" presId="urn:microsoft.com/office/officeart/2005/8/layout/process1"/>
    <dgm:cxn modelId="{119E182A-1520-4168-8F10-A8F7EAE63912}" type="presOf" srcId="{8222208C-F9CD-4E23-8BB0-6130A01A71FD}" destId="{AA8FE383-156D-48FA-B29D-A6CE7192B31C}" srcOrd="1"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40CE7137-96A5-4D14-9E06-00E96AE457D3}" type="presOf" srcId="{0214A204-05B4-4542-B3CD-DC938951D730}" destId="{35B837E2-F2C9-4C99-98AC-A39D588F9264}" srcOrd="0" destOrd="0" presId="urn:microsoft.com/office/officeart/2005/8/layout/process1"/>
    <dgm:cxn modelId="{AD8C064A-3FFB-4C42-824B-8CA1576D0330}" type="presOf" srcId="{EE6A13BB-434D-48CE-9FFA-4EFFF5F4B754}" destId="{639CFCE5-FAF0-419E-8E75-8797FA8C8C28}" srcOrd="0"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E4712190-E408-4D0F-8B42-AE7543C361F0}" type="presOf" srcId="{34B51C68-F00E-4594-BA46-40573DF29084}" destId="{AFFE7613-4DDB-4796-868E-A8E8C0ADBF52}" srcOrd="0" destOrd="0" presId="urn:microsoft.com/office/officeart/2005/8/layout/process1"/>
    <dgm:cxn modelId="{3E229A9F-5116-4AA1-95B4-99E3F55A586C}" type="presOf" srcId="{8222208C-F9CD-4E23-8BB0-6130A01A71FD}" destId="{3F6C2FA4-64E6-4319-82A7-274AA67E170A}" srcOrd="0" destOrd="0" presId="urn:microsoft.com/office/officeart/2005/8/layout/process1"/>
    <dgm:cxn modelId="{A111DFEB-BAC8-4F42-8EF4-EA6411A27226}" srcId="{E8002D6A-0C88-4ACB-8347-7791A957725E}" destId="{4DCC442E-B802-4669-A4D2-7C744261F497}" srcOrd="1" destOrd="0" parTransId="{43F6DCA4-44A6-4605-A61E-D4478F2F5913}" sibTransId="{8222208C-F9CD-4E23-8BB0-6130A01A71FD}"/>
    <dgm:cxn modelId="{A13D37FC-0795-4CA7-8660-7DDB68D4FBF4}" srcId="{E8002D6A-0C88-4ACB-8347-7791A957725E}" destId="{EE6A13BB-434D-48CE-9FFA-4EFFF5F4B754}" srcOrd="0" destOrd="0" parTransId="{2F5D37B1-4006-4E6D-A6C0-D10BEF8C7F56}" sibTransId="{0214A204-05B4-4542-B3CD-DC938951D730}"/>
    <dgm:cxn modelId="{E4E3F542-B118-4DEF-A846-C7DB49E4D7E9}" type="presParOf" srcId="{0A7C1DAC-E1A3-451B-8353-83779A5614BB}" destId="{639CFCE5-FAF0-419E-8E75-8797FA8C8C28}" srcOrd="0" destOrd="0" presId="urn:microsoft.com/office/officeart/2005/8/layout/process1"/>
    <dgm:cxn modelId="{27D1D9A5-E753-47DB-AB59-BA31140C011E}" type="presParOf" srcId="{0A7C1DAC-E1A3-451B-8353-83779A5614BB}" destId="{35B837E2-F2C9-4C99-98AC-A39D588F9264}" srcOrd="1"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1F09885F-E44B-4D3E-9FD9-A5D60FFA81CC}" type="presParOf" srcId="{0A7C1DAC-E1A3-451B-8353-83779A5614BB}" destId="{4E02BE46-C631-478C-8172-4FF67ACF4F5C}" srcOrd="2" destOrd="0" presId="urn:microsoft.com/office/officeart/2005/8/layout/process1"/>
    <dgm:cxn modelId="{BA68D9E5-DB5F-4D63-BD05-614631728C6C}" type="presParOf" srcId="{0A7C1DAC-E1A3-451B-8353-83779A5614BB}" destId="{3F6C2FA4-64E6-4319-82A7-274AA67E170A}" srcOrd="3" destOrd="0" presId="urn:microsoft.com/office/officeart/2005/8/layout/process1"/>
    <dgm:cxn modelId="{54852573-ADC9-4B1E-B2DD-313813493A23}" type="presParOf" srcId="{3F6C2FA4-64E6-4319-82A7-274AA67E170A}" destId="{AA8FE383-156D-48FA-B29D-A6CE7192B31C}" srcOrd="0" destOrd="0" presId="urn:microsoft.com/office/officeart/2005/8/layout/process1"/>
    <dgm:cxn modelId="{F881D16D-1FB7-41AF-863F-D6C3B550A615}" type="presParOf" srcId="{0A7C1DAC-E1A3-451B-8353-83779A5614BB}" destId="{AFFE7613-4DDB-4796-868E-A8E8C0ADBF5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GB"/>
        </a:p>
      </dgm:t>
    </dgm:pt>
    <dgm:pt modelId="{EE6A13BB-434D-48CE-9FFA-4EFFF5F4B754}">
      <dgm:prSet phldrT="[Text]" custT="1"/>
      <dgm:spPr>
        <a:solidFill>
          <a:schemeClr val="accent6">
            <a:lumMod val="60000"/>
            <a:lumOff val="40000"/>
          </a:schemeClr>
        </a:solidFill>
        <a:ln>
          <a:solidFill>
            <a:schemeClr val="tx1"/>
          </a:solidFill>
        </a:ln>
      </dgm:spPr>
      <dgm:t>
        <a:bodyPr/>
        <a:lstStyle/>
        <a:p>
          <a:r>
            <a:rPr lang="en-GB" sz="1400" dirty="0">
              <a:solidFill>
                <a:schemeClr val="tx1"/>
              </a:solidFill>
              <a:latin typeface="+mn-lt"/>
            </a:rPr>
            <a:t>System will automatically lift a ‘compliance’ suspension (linked to learning and/or criminal record check) when the condition(s) are cleared</a:t>
          </a:r>
          <a:endParaRPr lang="en-GB" sz="1400" dirty="0">
            <a:latin typeface="+mn-lt"/>
          </a:endParaRP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custT="1"/>
      <dgm:spPr>
        <a:solidFill>
          <a:schemeClr val="accent6">
            <a:lumMod val="60000"/>
            <a:lumOff val="40000"/>
          </a:schemeClr>
        </a:solidFill>
        <a:ln>
          <a:solidFill>
            <a:schemeClr val="tx1"/>
          </a:solidFill>
        </a:ln>
      </dgm:spPr>
      <dgm:t>
        <a:bodyPr/>
        <a:lstStyle/>
        <a:p>
          <a:pPr rtl="0"/>
          <a:r>
            <a:rPr lang="en-GB" sz="1400" dirty="0">
              <a:solidFill>
                <a:schemeClr val="tx1"/>
              </a:solidFill>
              <a:latin typeface="+mn-lt"/>
            </a:rPr>
            <a:t>The member and line manager will be automatically notified that the suspension is lifted.</a:t>
          </a: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2">
        <dgm:presLayoutVars>
          <dgm:bulletEnabled val="1"/>
        </dgm:presLayoutVars>
      </dgm:prSet>
      <dgm:spPr>
        <a:solidFill>
          <a:schemeClr val="accent2">
            <a:lumMod val="60000"/>
            <a:lumOff val="40000"/>
          </a:schemeClr>
        </a:solidFill>
        <a:ln>
          <a:solidFill>
            <a:schemeClr val="tx1"/>
          </a:solidFill>
        </a:ln>
      </dgm:spPr>
    </dgm:pt>
    <dgm:pt modelId="{35B837E2-F2C9-4C99-98AC-A39D588F9264}" type="pres">
      <dgm:prSet presAssocID="{0214A204-05B4-4542-B3CD-DC938951D730}" presName="sibTrans" presStyleLbl="sibTrans2D1" presStyleIdx="0" presStyleCnt="1"/>
      <dgm:spPr/>
    </dgm:pt>
    <dgm:pt modelId="{E4896CD6-45AF-4923-84A3-423025B93E2F}" type="pres">
      <dgm:prSet presAssocID="{0214A204-05B4-4542-B3CD-DC938951D730}" presName="connectorText" presStyleLbl="sibTrans2D1" presStyleIdx="0" presStyleCnt="1"/>
      <dgm:spPr/>
    </dgm:pt>
    <dgm:pt modelId="{4E02BE46-C631-478C-8172-4FF67ACF4F5C}" type="pres">
      <dgm:prSet presAssocID="{4DCC442E-B802-4669-A4D2-7C744261F497}" presName="node" presStyleLbl="node1" presStyleIdx="1" presStyleCnt="2">
        <dgm:presLayoutVars>
          <dgm:bulletEnabled val="1"/>
        </dgm:presLayoutVars>
      </dgm:prSet>
      <dgm:spPr>
        <a:solidFill>
          <a:schemeClr val="accent2">
            <a:lumMod val="60000"/>
            <a:lumOff val="40000"/>
          </a:schemeClr>
        </a:solidFill>
        <a:ln>
          <a:solidFill>
            <a:schemeClr val="tx1"/>
          </a:solidFill>
        </a:ln>
      </dgm:spPr>
    </dgm:pt>
  </dgm:ptLst>
  <dgm:cxnLst>
    <dgm:cxn modelId="{08004D0C-C637-4F6D-8B64-4134B3873791}" type="presOf" srcId="{4DCC442E-B802-4669-A4D2-7C744261F497}" destId="{4E02BE46-C631-478C-8172-4FF67ACF4F5C}" srcOrd="0"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40CE7137-96A5-4D14-9E06-00E96AE457D3}" type="presOf" srcId="{0214A204-05B4-4542-B3CD-DC938951D730}" destId="{35B837E2-F2C9-4C99-98AC-A39D588F9264}" srcOrd="0" destOrd="0" presId="urn:microsoft.com/office/officeart/2005/8/layout/process1"/>
    <dgm:cxn modelId="{AD8C064A-3FFB-4C42-824B-8CA1576D0330}" type="presOf" srcId="{EE6A13BB-434D-48CE-9FFA-4EFFF5F4B754}" destId="{639CFCE5-FAF0-419E-8E75-8797FA8C8C28}" srcOrd="0"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A111DFEB-BAC8-4F42-8EF4-EA6411A27226}" srcId="{E8002D6A-0C88-4ACB-8347-7791A957725E}" destId="{4DCC442E-B802-4669-A4D2-7C744261F497}" srcOrd="1" destOrd="0" parTransId="{43F6DCA4-44A6-4605-A61E-D4478F2F5913}" sibTransId="{8222208C-F9CD-4E23-8BB0-6130A01A71FD}"/>
    <dgm:cxn modelId="{A13D37FC-0795-4CA7-8660-7DDB68D4FBF4}" srcId="{E8002D6A-0C88-4ACB-8347-7791A957725E}" destId="{EE6A13BB-434D-48CE-9FFA-4EFFF5F4B754}" srcOrd="0" destOrd="0" parTransId="{2F5D37B1-4006-4E6D-A6C0-D10BEF8C7F56}" sibTransId="{0214A204-05B4-4542-B3CD-DC938951D730}"/>
    <dgm:cxn modelId="{E4E3F542-B118-4DEF-A846-C7DB49E4D7E9}" type="presParOf" srcId="{0A7C1DAC-E1A3-451B-8353-83779A5614BB}" destId="{639CFCE5-FAF0-419E-8E75-8797FA8C8C28}" srcOrd="0" destOrd="0" presId="urn:microsoft.com/office/officeart/2005/8/layout/process1"/>
    <dgm:cxn modelId="{27D1D9A5-E753-47DB-AB59-BA31140C011E}" type="presParOf" srcId="{0A7C1DAC-E1A3-451B-8353-83779A5614BB}" destId="{35B837E2-F2C9-4C99-98AC-A39D588F9264}" srcOrd="1"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1F09885F-E44B-4D3E-9FD9-A5D60FFA81CC}" type="presParOf" srcId="{0A7C1DAC-E1A3-451B-8353-83779A5614BB}" destId="{4E02BE46-C631-478C-8172-4FF67ACF4F5C}"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GB"/>
        </a:p>
      </dgm:t>
    </dgm:pt>
    <dgm:pt modelId="{EE6A13BB-434D-48CE-9FFA-4EFFF5F4B754}">
      <dgm:prSet phldrT="[Text]"/>
      <dgm:spPr>
        <a:solidFill>
          <a:schemeClr val="accent6">
            <a:lumMod val="60000"/>
            <a:lumOff val="40000"/>
          </a:schemeClr>
        </a:solidFill>
        <a:ln>
          <a:solidFill>
            <a:schemeClr val="tx1"/>
          </a:solidFill>
        </a:ln>
      </dgm:spPr>
      <dgm:t>
        <a:bodyPr/>
        <a:lstStyle/>
        <a:p>
          <a:pPr rtl="0"/>
          <a:r>
            <a:rPr lang="en-GB">
              <a:solidFill>
                <a:schemeClr val="tx1"/>
              </a:solidFill>
            </a:rPr>
            <a:t>For other local suspensions</a:t>
          </a:r>
          <a:r>
            <a:rPr lang="en-GB">
              <a:solidFill>
                <a:schemeClr val="tx1"/>
              </a:solidFill>
              <a:latin typeface="Nunito Sans"/>
            </a:rPr>
            <a:t>,</a:t>
          </a:r>
          <a:r>
            <a:rPr lang="en-GB">
              <a:solidFill>
                <a:schemeClr val="tx1"/>
              </a:solidFill>
            </a:rPr>
            <a:t> the Lead Volunteer </a:t>
          </a:r>
          <a:r>
            <a:rPr lang="en-GB">
              <a:solidFill>
                <a:schemeClr val="tx1"/>
              </a:solidFill>
              <a:latin typeface="Nunito Sans"/>
            </a:rPr>
            <a:t>who recommends the suspension, investigates</a:t>
          </a:r>
          <a:r>
            <a:rPr lang="en-GB">
              <a:solidFill>
                <a:schemeClr val="tx1"/>
              </a:solidFill>
            </a:rPr>
            <a:t> the conditions leading to the suspension and records this on the system</a:t>
          </a:r>
          <a:endParaRPr lang="en-GB"/>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dgm:spPr>
        <a:solidFill>
          <a:schemeClr val="accent6">
            <a:lumMod val="20000"/>
            <a:lumOff val="80000"/>
          </a:schemeClr>
        </a:solidFill>
        <a:ln>
          <a:solidFill>
            <a:schemeClr val="tx1"/>
          </a:solidFill>
        </a:ln>
      </dgm:spPr>
      <dgm:t>
        <a:bodyPr/>
        <a:lstStyle/>
        <a:p>
          <a:pPr rtl="0"/>
          <a:r>
            <a:rPr lang="en-GB">
              <a:solidFill>
                <a:schemeClr val="tx1"/>
              </a:solidFill>
            </a:rPr>
            <a:t>The recommended outcome is made to the approving Lead Volunteer who reviews the investigation and determines the final outcome.</a:t>
          </a:r>
          <a:r>
            <a:rPr lang="en-GB">
              <a:solidFill>
                <a:schemeClr val="tx1"/>
              </a:solidFill>
              <a:latin typeface="Nunito Sans"/>
            </a:rPr>
            <a:t> </a:t>
          </a:r>
          <a:endParaRPr lang="en-GB">
            <a:solidFill>
              <a:schemeClr val="tx1"/>
            </a:solidFill>
          </a:endParaRP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34B51C68-F00E-4594-BA46-40573DF29084}">
      <dgm:prSet phldrT="[Text]"/>
      <dgm:spPr>
        <a:solidFill>
          <a:schemeClr val="accent6">
            <a:lumMod val="20000"/>
            <a:lumOff val="80000"/>
          </a:schemeClr>
        </a:solidFill>
        <a:ln>
          <a:solidFill>
            <a:schemeClr val="tx1"/>
          </a:solidFill>
        </a:ln>
      </dgm:spPr>
      <dgm:t>
        <a:bodyPr/>
        <a:lstStyle/>
        <a:p>
          <a:pPr rtl="0"/>
          <a:r>
            <a:rPr lang="en-GB" dirty="0">
              <a:solidFill>
                <a:schemeClr val="tx1"/>
              </a:solidFill>
            </a:rPr>
            <a:t>The approving Lead Volunteer records the final outcome on the system.</a:t>
          </a:r>
          <a:r>
            <a:rPr lang="en-GB" dirty="0">
              <a:solidFill>
                <a:schemeClr val="tx1"/>
              </a:solidFill>
              <a:latin typeface="Nunito Sans"/>
            </a:rPr>
            <a:t> </a:t>
          </a:r>
          <a:r>
            <a:rPr lang="en-GB" dirty="0">
              <a:solidFill>
                <a:schemeClr val="tx1"/>
              </a:solidFill>
            </a:rPr>
            <a:t>This will be to end membership, end role, or re-instate.</a:t>
          </a:r>
        </a:p>
      </dgm:t>
    </dgm:pt>
    <dgm:pt modelId="{0D4C28C5-4F8F-4872-8B7B-A40DC551FC6D}" type="parTrans" cxnId="{6C59D301-47B1-4E1D-B7C9-C7B533477F1D}">
      <dgm:prSet/>
      <dgm:spPr/>
      <dgm:t>
        <a:bodyPr/>
        <a:lstStyle/>
        <a:p>
          <a:endParaRPr lang="en-GB"/>
        </a:p>
      </dgm:t>
    </dgm:pt>
    <dgm:pt modelId="{71A9BFF9-7C0D-47CA-A625-7CB60963437D}" type="sibTrans" cxnId="{6C59D301-47B1-4E1D-B7C9-C7B533477F1D}">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3">
        <dgm:presLayoutVars>
          <dgm:bulletEnabled val="1"/>
        </dgm:presLayoutVars>
      </dgm:prSet>
      <dgm:spPr>
        <a:solidFill>
          <a:schemeClr val="accent2">
            <a:lumMod val="60000"/>
            <a:lumOff val="40000"/>
          </a:schemeClr>
        </a:solidFill>
        <a:ln>
          <a:solidFill>
            <a:schemeClr val="tx1"/>
          </a:solidFill>
        </a:ln>
      </dgm:spPr>
    </dgm:pt>
    <dgm:pt modelId="{35B837E2-F2C9-4C99-98AC-A39D588F9264}" type="pres">
      <dgm:prSet presAssocID="{0214A204-05B4-4542-B3CD-DC938951D730}" presName="sibTrans" presStyleLbl="sibTrans2D1" presStyleIdx="0" presStyleCnt="2"/>
      <dgm:spPr/>
    </dgm:pt>
    <dgm:pt modelId="{E4896CD6-45AF-4923-84A3-423025B93E2F}" type="pres">
      <dgm:prSet presAssocID="{0214A204-05B4-4542-B3CD-DC938951D730}" presName="connectorText" presStyleLbl="sibTrans2D1" presStyleIdx="0" presStyleCnt="2"/>
      <dgm:spPr/>
    </dgm:pt>
    <dgm:pt modelId="{4E02BE46-C631-478C-8172-4FF67ACF4F5C}" type="pres">
      <dgm:prSet presAssocID="{4DCC442E-B802-4669-A4D2-7C744261F497}" presName="node" presStyleLbl="node1" presStyleIdx="1" presStyleCnt="3">
        <dgm:presLayoutVars>
          <dgm:bulletEnabled val="1"/>
        </dgm:presLayoutVars>
      </dgm:prSet>
      <dgm:spPr>
        <a:solidFill>
          <a:schemeClr val="accent2">
            <a:lumMod val="20000"/>
            <a:lumOff val="80000"/>
          </a:schemeClr>
        </a:solidFill>
        <a:ln>
          <a:solidFill>
            <a:schemeClr val="tx1"/>
          </a:solidFill>
        </a:ln>
      </dgm:spPr>
    </dgm:pt>
    <dgm:pt modelId="{3F6C2FA4-64E6-4319-82A7-274AA67E170A}" type="pres">
      <dgm:prSet presAssocID="{8222208C-F9CD-4E23-8BB0-6130A01A71FD}" presName="sibTrans" presStyleLbl="sibTrans2D1" presStyleIdx="1" presStyleCnt="2"/>
      <dgm:spPr/>
    </dgm:pt>
    <dgm:pt modelId="{AA8FE383-156D-48FA-B29D-A6CE7192B31C}" type="pres">
      <dgm:prSet presAssocID="{8222208C-F9CD-4E23-8BB0-6130A01A71FD}" presName="connectorText" presStyleLbl="sibTrans2D1" presStyleIdx="1" presStyleCnt="2"/>
      <dgm:spPr/>
    </dgm:pt>
    <dgm:pt modelId="{AFFE7613-4DDB-4796-868E-A8E8C0ADBF52}" type="pres">
      <dgm:prSet presAssocID="{34B51C68-F00E-4594-BA46-40573DF29084}" presName="node" presStyleLbl="node1" presStyleIdx="2" presStyleCnt="3">
        <dgm:presLayoutVars>
          <dgm:bulletEnabled val="1"/>
        </dgm:presLayoutVars>
      </dgm:prSet>
      <dgm:spPr>
        <a:solidFill>
          <a:schemeClr val="accent2">
            <a:lumMod val="20000"/>
            <a:lumOff val="80000"/>
          </a:schemeClr>
        </a:solidFill>
        <a:ln>
          <a:solidFill>
            <a:schemeClr val="tx1"/>
          </a:solidFill>
        </a:ln>
      </dgm:spPr>
    </dgm:pt>
  </dgm:ptLst>
  <dgm:cxnLst>
    <dgm:cxn modelId="{6C59D301-47B1-4E1D-B7C9-C7B533477F1D}" srcId="{E8002D6A-0C88-4ACB-8347-7791A957725E}" destId="{34B51C68-F00E-4594-BA46-40573DF29084}" srcOrd="2" destOrd="0" parTransId="{0D4C28C5-4F8F-4872-8B7B-A40DC551FC6D}" sibTransId="{71A9BFF9-7C0D-47CA-A625-7CB60963437D}"/>
    <dgm:cxn modelId="{08004D0C-C637-4F6D-8B64-4134B3873791}" type="presOf" srcId="{4DCC442E-B802-4669-A4D2-7C744261F497}" destId="{4E02BE46-C631-478C-8172-4FF67ACF4F5C}" srcOrd="0" destOrd="0" presId="urn:microsoft.com/office/officeart/2005/8/layout/process1"/>
    <dgm:cxn modelId="{119E182A-1520-4168-8F10-A8F7EAE63912}" type="presOf" srcId="{8222208C-F9CD-4E23-8BB0-6130A01A71FD}" destId="{AA8FE383-156D-48FA-B29D-A6CE7192B31C}" srcOrd="1"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40CE7137-96A5-4D14-9E06-00E96AE457D3}" type="presOf" srcId="{0214A204-05B4-4542-B3CD-DC938951D730}" destId="{35B837E2-F2C9-4C99-98AC-A39D588F9264}" srcOrd="0" destOrd="0" presId="urn:microsoft.com/office/officeart/2005/8/layout/process1"/>
    <dgm:cxn modelId="{AD8C064A-3FFB-4C42-824B-8CA1576D0330}" type="presOf" srcId="{EE6A13BB-434D-48CE-9FFA-4EFFF5F4B754}" destId="{639CFCE5-FAF0-419E-8E75-8797FA8C8C28}" srcOrd="0"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E4712190-E408-4D0F-8B42-AE7543C361F0}" type="presOf" srcId="{34B51C68-F00E-4594-BA46-40573DF29084}" destId="{AFFE7613-4DDB-4796-868E-A8E8C0ADBF52}" srcOrd="0" destOrd="0" presId="urn:microsoft.com/office/officeart/2005/8/layout/process1"/>
    <dgm:cxn modelId="{3E229A9F-5116-4AA1-95B4-99E3F55A586C}" type="presOf" srcId="{8222208C-F9CD-4E23-8BB0-6130A01A71FD}" destId="{3F6C2FA4-64E6-4319-82A7-274AA67E170A}" srcOrd="0" destOrd="0" presId="urn:microsoft.com/office/officeart/2005/8/layout/process1"/>
    <dgm:cxn modelId="{A111DFEB-BAC8-4F42-8EF4-EA6411A27226}" srcId="{E8002D6A-0C88-4ACB-8347-7791A957725E}" destId="{4DCC442E-B802-4669-A4D2-7C744261F497}" srcOrd="1" destOrd="0" parTransId="{43F6DCA4-44A6-4605-A61E-D4478F2F5913}" sibTransId="{8222208C-F9CD-4E23-8BB0-6130A01A71FD}"/>
    <dgm:cxn modelId="{A13D37FC-0795-4CA7-8660-7DDB68D4FBF4}" srcId="{E8002D6A-0C88-4ACB-8347-7791A957725E}" destId="{EE6A13BB-434D-48CE-9FFA-4EFFF5F4B754}" srcOrd="0" destOrd="0" parTransId="{2F5D37B1-4006-4E6D-A6C0-D10BEF8C7F56}" sibTransId="{0214A204-05B4-4542-B3CD-DC938951D730}"/>
    <dgm:cxn modelId="{E4E3F542-B118-4DEF-A846-C7DB49E4D7E9}" type="presParOf" srcId="{0A7C1DAC-E1A3-451B-8353-83779A5614BB}" destId="{639CFCE5-FAF0-419E-8E75-8797FA8C8C28}" srcOrd="0" destOrd="0" presId="urn:microsoft.com/office/officeart/2005/8/layout/process1"/>
    <dgm:cxn modelId="{27D1D9A5-E753-47DB-AB59-BA31140C011E}" type="presParOf" srcId="{0A7C1DAC-E1A3-451B-8353-83779A5614BB}" destId="{35B837E2-F2C9-4C99-98AC-A39D588F9264}" srcOrd="1"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1F09885F-E44B-4D3E-9FD9-A5D60FFA81CC}" type="presParOf" srcId="{0A7C1DAC-E1A3-451B-8353-83779A5614BB}" destId="{4E02BE46-C631-478C-8172-4FF67ACF4F5C}" srcOrd="2" destOrd="0" presId="urn:microsoft.com/office/officeart/2005/8/layout/process1"/>
    <dgm:cxn modelId="{BA68D9E5-DB5F-4D63-BD05-614631728C6C}" type="presParOf" srcId="{0A7C1DAC-E1A3-451B-8353-83779A5614BB}" destId="{3F6C2FA4-64E6-4319-82A7-274AA67E170A}" srcOrd="3" destOrd="0" presId="urn:microsoft.com/office/officeart/2005/8/layout/process1"/>
    <dgm:cxn modelId="{54852573-ADC9-4B1E-B2DD-313813493A23}" type="presParOf" srcId="{3F6C2FA4-64E6-4319-82A7-274AA67E170A}" destId="{AA8FE383-156D-48FA-B29D-A6CE7192B31C}" srcOrd="0" destOrd="0" presId="urn:microsoft.com/office/officeart/2005/8/layout/process1"/>
    <dgm:cxn modelId="{F881D16D-1FB7-41AF-863F-D6C3B550A615}" type="presParOf" srcId="{0A7C1DAC-E1A3-451B-8353-83779A5614BB}" destId="{AFFE7613-4DDB-4796-868E-A8E8C0ADBF52}" srcOrd="4"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pt>
    <dgm:pt modelId="{08E664FB-C5CB-44FA-B432-E45E5913DFD1}">
      <dgm:prSet phldrT="[Text]">
        <dgm:style>
          <a:lnRef idx="2">
            <a:schemeClr val="dk1"/>
          </a:lnRef>
          <a:fillRef idx="1">
            <a:schemeClr val="lt1"/>
          </a:fillRef>
          <a:effectRef idx="0">
            <a:schemeClr val="dk1"/>
          </a:effectRef>
          <a:fontRef idx="minor">
            <a:schemeClr val="dk1"/>
          </a:fontRef>
        </dgm:style>
      </dgm:prSet>
      <dgm:spPr>
        <a:solidFill>
          <a:schemeClr val="accent6">
            <a:lumMod val="60000"/>
            <a:lumOff val="40000"/>
          </a:schemeClr>
        </a:solidFill>
        <a:ln w="12700">
          <a:noFill/>
        </a:ln>
      </dgm:spPr>
      <dgm:t>
        <a:bodyPr wrap="square" rtlCol="0" anchor="t"/>
        <a:lstStyle/>
        <a:p>
          <a:pPr rtl="0"/>
          <a:r>
            <a:rPr lang="en-GB">
              <a:solidFill>
                <a:schemeClr val="tx1"/>
              </a:solidFill>
            </a:rPr>
            <a:t>Volunteers submit</a:t>
          </a:r>
          <a:r>
            <a:rPr lang="en-GB">
              <a:solidFill>
                <a:schemeClr val="tx1"/>
              </a:solidFill>
              <a:latin typeface="Nunito Sans"/>
            </a:rPr>
            <a:t> </a:t>
          </a:r>
          <a:r>
            <a:rPr lang="en-GB">
              <a:solidFill>
                <a:schemeClr val="tx1"/>
              </a:solidFill>
            </a:rPr>
            <a:t>their Nights Away Notifications (NAN), including risk assessment, and names and membership number of adults attending</a:t>
          </a:r>
          <a:r>
            <a:rPr lang="en-GB">
              <a:solidFill>
                <a:schemeClr val="tx1"/>
              </a:solidFill>
              <a:latin typeface="Nunito Sans"/>
            </a:rPr>
            <a:t> in the system</a:t>
          </a:r>
          <a:endParaRPr lang="en-GB">
            <a:solidFill>
              <a:schemeClr val="tx1"/>
            </a:solidFill>
          </a:endParaRPr>
        </a:p>
      </dgm:t>
    </dgm:pt>
    <dgm:pt modelId="{ECAFCE0C-BDEC-49AF-B365-63BE7BEAE05F}" type="parTrans" cxnId="{D6D3F545-6AAC-495F-AE73-F826A4E3E459}">
      <dgm:prSet/>
      <dgm:spPr/>
      <dgm:t>
        <a:bodyPr/>
        <a:lstStyle/>
        <a:p>
          <a:endParaRPr lang="en-GB"/>
        </a:p>
      </dgm:t>
    </dgm:pt>
    <dgm:pt modelId="{94F162BC-C234-44A6-BB21-377A3A804FB0}" type="sibTrans" cxnId="{D6D3F545-6AAC-495F-AE73-F826A4E3E459}">
      <dgm:prSet/>
      <dgm:spPr/>
      <dgm:t>
        <a:bodyPr/>
        <a:lstStyle/>
        <a:p>
          <a:endParaRPr lang="en-GB"/>
        </a:p>
      </dgm:t>
    </dgm:pt>
    <dgm:pt modelId="{EE6A13BB-434D-48CE-9FFA-4EFFF5F4B754}">
      <dgm:prSet phldrT="[Text]"/>
      <dgm:spPr>
        <a:solidFill>
          <a:schemeClr val="accent6">
            <a:lumMod val="60000"/>
            <a:lumOff val="40000"/>
          </a:schemeClr>
        </a:solidFill>
        <a:ln w="12700"/>
      </dgm:spPr>
      <dgm:t>
        <a:bodyPr anchor="t"/>
        <a:lstStyle/>
        <a:p>
          <a:pPr rtl="0"/>
          <a:r>
            <a:rPr lang="en-GB" dirty="0">
              <a:solidFill>
                <a:schemeClr val="tx1"/>
              </a:solidFill>
              <a:latin typeface="Nunito Sans"/>
            </a:rPr>
            <a:t>System adds</a:t>
          </a:r>
          <a:r>
            <a:rPr lang="en-GB" dirty="0">
              <a:solidFill>
                <a:schemeClr val="tx1"/>
              </a:solidFill>
            </a:rPr>
            <a:t> permit details, learning compliance and criminal record check status of all attending adult members</a:t>
          </a: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dgm:spPr>
        <a:solidFill>
          <a:schemeClr val="accent6">
            <a:lumMod val="60000"/>
            <a:lumOff val="40000"/>
          </a:schemeClr>
        </a:solidFill>
        <a:ln w="12700"/>
      </dgm:spPr>
      <dgm:t>
        <a:bodyPr anchor="t"/>
        <a:lstStyle/>
        <a:p>
          <a:r>
            <a:rPr lang="en-GB">
              <a:solidFill>
                <a:schemeClr val="tx1"/>
              </a:solidFill>
            </a:rPr>
            <a:t>Lead Volunteer or accredited Nights Away Approver reviews the NAN form and attached supporting documents</a:t>
          </a: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ACAA8BB1-AB41-4124-AD07-BA868CF8C6E0}">
      <dgm:prSet phldrT="[Text]"/>
      <dgm:spPr>
        <a:solidFill>
          <a:schemeClr val="accent6">
            <a:lumMod val="60000"/>
            <a:lumOff val="40000"/>
          </a:schemeClr>
        </a:solidFill>
        <a:ln w="12700"/>
      </dgm:spPr>
      <dgm:t>
        <a:bodyPr anchor="t"/>
        <a:lstStyle/>
        <a:p>
          <a:r>
            <a:rPr lang="en-GB">
              <a:solidFill>
                <a:schemeClr val="tx1"/>
              </a:solidFill>
            </a:rPr>
            <a:t>Lead Volunteer or accredited Nights Away Approver approves or rejects the NAN</a:t>
          </a:r>
        </a:p>
        <a:p>
          <a:r>
            <a:rPr lang="en-GB">
              <a:solidFill>
                <a:schemeClr val="tx1"/>
              </a:solidFill>
            </a:rPr>
            <a:t>Comments can be added (e.g. a condition to be met for the NA)</a:t>
          </a:r>
        </a:p>
      </dgm:t>
    </dgm:pt>
    <dgm:pt modelId="{70F2778A-65C7-41BC-A7F1-4A89AD6AB862}" type="parTrans" cxnId="{E2E6FE2C-3AB5-42C4-9838-E9C2F16650DB}">
      <dgm:prSet/>
      <dgm:spPr/>
      <dgm:t>
        <a:bodyPr/>
        <a:lstStyle/>
        <a:p>
          <a:endParaRPr lang="en-GB"/>
        </a:p>
      </dgm:t>
    </dgm:pt>
    <dgm:pt modelId="{91C0AB84-FC5F-414D-9428-4508F1396B90}" type="sibTrans" cxnId="{E2E6FE2C-3AB5-42C4-9838-E9C2F16650DB}">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29417C91-6FA9-47F2-99D0-D02991635E78}" type="pres">
      <dgm:prSet presAssocID="{08E664FB-C5CB-44FA-B432-E45E5913DFD1}" presName="node" presStyleLbl="node1" presStyleIdx="0" presStyleCnt="4" custLinFactNeighborX="4756" custLinFactNeighborY="-16584">
        <dgm:presLayoutVars>
          <dgm:bulletEnabled val="1"/>
        </dgm:presLayoutVars>
      </dgm:prSet>
      <dgm:spPr>
        <a:xfrm>
          <a:off x="46285" y="580788"/>
          <a:ext cx="2171911" cy="3196781"/>
        </a:xfrm>
        <a:prstGeom prst="roundRect">
          <a:avLst>
            <a:gd name="adj" fmla="val 10000"/>
          </a:avLst>
        </a:prstGeom>
        <a:solidFill>
          <a:schemeClr val="accent2">
            <a:lumMod val="60000"/>
            <a:lumOff val="40000"/>
          </a:schemeClr>
        </a:solidFill>
        <a:ln w="38100"/>
      </dgm:spPr>
    </dgm:pt>
    <dgm:pt modelId="{0F0126AF-AAB7-4CB7-AECF-A04D12C56C5E}" type="pres">
      <dgm:prSet presAssocID="{94F162BC-C234-44A6-BB21-377A3A804FB0}" presName="sibTrans" presStyleLbl="sibTrans2D1" presStyleIdx="0" presStyleCnt="3"/>
      <dgm:spPr/>
    </dgm:pt>
    <dgm:pt modelId="{0E7BDC97-DE90-4DF3-BF1D-C91EC6D5C55B}" type="pres">
      <dgm:prSet presAssocID="{94F162BC-C234-44A6-BB21-377A3A804FB0}" presName="connectorText" presStyleLbl="sibTrans2D1" presStyleIdx="0" presStyleCnt="3"/>
      <dgm:spPr/>
    </dgm:pt>
    <dgm:pt modelId="{639CFCE5-FAF0-419E-8E75-8797FA8C8C28}" type="pres">
      <dgm:prSet presAssocID="{EE6A13BB-434D-48CE-9FFA-4EFFF5F4B754}" presName="node" presStyleLbl="node1" presStyleIdx="1" presStyleCnt="4" custLinFactNeighborX="3866" custLinFactNeighborY="-16584">
        <dgm:presLayoutVars>
          <dgm:bulletEnabled val="1"/>
        </dgm:presLayoutVars>
      </dgm:prSet>
      <dgm:spPr>
        <a:solidFill>
          <a:schemeClr val="accent2">
            <a:lumMod val="60000"/>
            <a:lumOff val="40000"/>
          </a:schemeClr>
        </a:solidFill>
        <a:ln w="38100"/>
      </dgm:spPr>
    </dgm:pt>
    <dgm:pt modelId="{35B837E2-F2C9-4C99-98AC-A39D588F9264}" type="pres">
      <dgm:prSet presAssocID="{0214A204-05B4-4542-B3CD-DC938951D730}" presName="sibTrans" presStyleLbl="sibTrans2D1" presStyleIdx="1" presStyleCnt="3"/>
      <dgm:spPr/>
    </dgm:pt>
    <dgm:pt modelId="{E4896CD6-45AF-4923-84A3-423025B93E2F}" type="pres">
      <dgm:prSet presAssocID="{0214A204-05B4-4542-B3CD-DC938951D730}" presName="connectorText" presStyleLbl="sibTrans2D1" presStyleIdx="1" presStyleCnt="3"/>
      <dgm:spPr/>
    </dgm:pt>
    <dgm:pt modelId="{4E02BE46-C631-478C-8172-4FF67ACF4F5C}" type="pres">
      <dgm:prSet presAssocID="{4DCC442E-B802-4669-A4D2-7C744261F497}" presName="node" presStyleLbl="node1" presStyleIdx="2" presStyleCnt="4" custLinFactNeighborX="3866" custLinFactNeighborY="-16584">
        <dgm:presLayoutVars>
          <dgm:bulletEnabled val="1"/>
        </dgm:presLayoutVars>
      </dgm:prSet>
      <dgm:spPr>
        <a:solidFill>
          <a:schemeClr val="accent2">
            <a:lumMod val="60000"/>
            <a:lumOff val="40000"/>
          </a:schemeClr>
        </a:solidFill>
        <a:ln w="38100"/>
      </dgm:spPr>
    </dgm:pt>
    <dgm:pt modelId="{A6F29520-B477-4C31-BCFF-39D9AFF60BB4}" type="pres">
      <dgm:prSet presAssocID="{8222208C-F9CD-4E23-8BB0-6130A01A71FD}" presName="sibTrans" presStyleLbl="sibTrans2D1" presStyleIdx="2" presStyleCnt="3"/>
      <dgm:spPr/>
    </dgm:pt>
    <dgm:pt modelId="{CC878317-7A2A-4DF0-B1E1-FECD444AD1FF}" type="pres">
      <dgm:prSet presAssocID="{8222208C-F9CD-4E23-8BB0-6130A01A71FD}" presName="connectorText" presStyleLbl="sibTrans2D1" presStyleIdx="2" presStyleCnt="3"/>
      <dgm:spPr/>
    </dgm:pt>
    <dgm:pt modelId="{91724BA9-D402-4EB5-9B21-7FF3BB0CC679}" type="pres">
      <dgm:prSet presAssocID="{ACAA8BB1-AB41-4124-AD07-BA868CF8C6E0}" presName="node" presStyleLbl="node1" presStyleIdx="3" presStyleCnt="4" custLinFactNeighborX="-1462" custLinFactNeighborY="-16584">
        <dgm:presLayoutVars>
          <dgm:bulletEnabled val="1"/>
        </dgm:presLayoutVars>
      </dgm:prSet>
      <dgm:spPr>
        <a:solidFill>
          <a:schemeClr val="accent2">
            <a:lumMod val="60000"/>
            <a:lumOff val="40000"/>
          </a:schemeClr>
        </a:solidFill>
        <a:ln w="38100"/>
      </dgm:spPr>
    </dgm:pt>
  </dgm:ptLst>
  <dgm:cxnLst>
    <dgm:cxn modelId="{82350308-D9C8-40AA-AD35-088FFFAFF1AD}" type="presOf" srcId="{08E664FB-C5CB-44FA-B432-E45E5913DFD1}" destId="{29417C91-6FA9-47F2-99D0-D02991635E78}" srcOrd="0" destOrd="0" presId="urn:microsoft.com/office/officeart/2005/8/layout/process1"/>
    <dgm:cxn modelId="{08004D0C-C637-4F6D-8B64-4134B3873791}" type="presOf" srcId="{4DCC442E-B802-4669-A4D2-7C744261F497}" destId="{4E02BE46-C631-478C-8172-4FF67ACF4F5C}" srcOrd="0" destOrd="0" presId="urn:microsoft.com/office/officeart/2005/8/layout/process1"/>
    <dgm:cxn modelId="{3034540D-3B08-45C5-8362-BA43D04E6EA7}" type="presOf" srcId="{8222208C-F9CD-4E23-8BB0-6130A01A71FD}" destId="{A6F29520-B477-4C31-BCFF-39D9AFF60BB4}" srcOrd="0" destOrd="0" presId="urn:microsoft.com/office/officeart/2005/8/layout/process1"/>
    <dgm:cxn modelId="{5F284C10-4341-4D38-90ED-F5DFC82D86B9}" type="presOf" srcId="{ACAA8BB1-AB41-4124-AD07-BA868CF8C6E0}" destId="{91724BA9-D402-4EB5-9B21-7FF3BB0CC679}" srcOrd="0"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E2E6FE2C-3AB5-42C4-9838-E9C2F16650DB}" srcId="{E8002D6A-0C88-4ACB-8347-7791A957725E}" destId="{ACAA8BB1-AB41-4124-AD07-BA868CF8C6E0}" srcOrd="3" destOrd="0" parTransId="{70F2778A-65C7-41BC-A7F1-4A89AD6AB862}" sibTransId="{91C0AB84-FC5F-414D-9428-4508F1396B90}"/>
    <dgm:cxn modelId="{40CE7137-96A5-4D14-9E06-00E96AE457D3}" type="presOf" srcId="{0214A204-05B4-4542-B3CD-DC938951D730}" destId="{35B837E2-F2C9-4C99-98AC-A39D588F9264}" srcOrd="0" destOrd="0" presId="urn:microsoft.com/office/officeart/2005/8/layout/process1"/>
    <dgm:cxn modelId="{D6D3F545-6AAC-495F-AE73-F826A4E3E459}" srcId="{E8002D6A-0C88-4ACB-8347-7791A957725E}" destId="{08E664FB-C5CB-44FA-B432-E45E5913DFD1}" srcOrd="0" destOrd="0" parTransId="{ECAFCE0C-BDEC-49AF-B365-63BE7BEAE05F}" sibTransId="{94F162BC-C234-44A6-BB21-377A3A804FB0}"/>
    <dgm:cxn modelId="{AD8C064A-3FFB-4C42-824B-8CA1576D0330}" type="presOf" srcId="{EE6A13BB-434D-48CE-9FFA-4EFFF5F4B754}" destId="{639CFCE5-FAF0-419E-8E75-8797FA8C8C28}" srcOrd="0" destOrd="0" presId="urn:microsoft.com/office/officeart/2005/8/layout/process1"/>
    <dgm:cxn modelId="{1B5E7D8C-9FC6-4714-BDCA-DF3FF8C70E43}" type="presOf" srcId="{94F162BC-C234-44A6-BB21-377A3A804FB0}" destId="{0E7BDC97-DE90-4DF3-BF1D-C91EC6D5C55B}" srcOrd="1"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F64945C4-FC07-4602-AB3F-43EDC58CEF2A}" type="presOf" srcId="{8222208C-F9CD-4E23-8BB0-6130A01A71FD}" destId="{CC878317-7A2A-4DF0-B1E1-FECD444AD1FF}" srcOrd="1" destOrd="0" presId="urn:microsoft.com/office/officeart/2005/8/layout/process1"/>
    <dgm:cxn modelId="{A111DFEB-BAC8-4F42-8EF4-EA6411A27226}" srcId="{E8002D6A-0C88-4ACB-8347-7791A957725E}" destId="{4DCC442E-B802-4669-A4D2-7C744261F497}" srcOrd="2" destOrd="0" parTransId="{43F6DCA4-44A6-4605-A61E-D4478F2F5913}" sibTransId="{8222208C-F9CD-4E23-8BB0-6130A01A71FD}"/>
    <dgm:cxn modelId="{21B410F3-2AF4-4889-91E6-9CB6841675DC}" type="presOf" srcId="{94F162BC-C234-44A6-BB21-377A3A804FB0}" destId="{0F0126AF-AAB7-4CB7-AECF-A04D12C56C5E}" srcOrd="0" destOrd="0" presId="urn:microsoft.com/office/officeart/2005/8/layout/process1"/>
    <dgm:cxn modelId="{A13D37FC-0795-4CA7-8660-7DDB68D4FBF4}" srcId="{E8002D6A-0C88-4ACB-8347-7791A957725E}" destId="{EE6A13BB-434D-48CE-9FFA-4EFFF5F4B754}" srcOrd="1" destOrd="0" parTransId="{2F5D37B1-4006-4E6D-A6C0-D10BEF8C7F56}" sibTransId="{0214A204-05B4-4542-B3CD-DC938951D730}"/>
    <dgm:cxn modelId="{56FABB07-9B99-4D1A-BB63-81F9F7DA6E01}" type="presParOf" srcId="{0A7C1DAC-E1A3-451B-8353-83779A5614BB}" destId="{29417C91-6FA9-47F2-99D0-D02991635E78}" srcOrd="0" destOrd="0" presId="urn:microsoft.com/office/officeart/2005/8/layout/process1"/>
    <dgm:cxn modelId="{1F85FA4D-5CF6-4ECB-9F8D-0CDDC3910E64}" type="presParOf" srcId="{0A7C1DAC-E1A3-451B-8353-83779A5614BB}" destId="{0F0126AF-AAB7-4CB7-AECF-A04D12C56C5E}" srcOrd="1" destOrd="0" presId="urn:microsoft.com/office/officeart/2005/8/layout/process1"/>
    <dgm:cxn modelId="{276E738E-5DD9-4F57-ADAB-F3C321B84CD1}" type="presParOf" srcId="{0F0126AF-AAB7-4CB7-AECF-A04D12C56C5E}" destId="{0E7BDC97-DE90-4DF3-BF1D-C91EC6D5C55B}" srcOrd="0" destOrd="0" presId="urn:microsoft.com/office/officeart/2005/8/layout/process1"/>
    <dgm:cxn modelId="{E4E3F542-B118-4DEF-A846-C7DB49E4D7E9}" type="presParOf" srcId="{0A7C1DAC-E1A3-451B-8353-83779A5614BB}" destId="{639CFCE5-FAF0-419E-8E75-8797FA8C8C28}" srcOrd="2" destOrd="0" presId="urn:microsoft.com/office/officeart/2005/8/layout/process1"/>
    <dgm:cxn modelId="{27D1D9A5-E753-47DB-AB59-BA31140C011E}" type="presParOf" srcId="{0A7C1DAC-E1A3-451B-8353-83779A5614BB}" destId="{35B837E2-F2C9-4C99-98AC-A39D588F9264}" srcOrd="3"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1F09885F-E44B-4D3E-9FD9-A5D60FFA81CC}" type="presParOf" srcId="{0A7C1DAC-E1A3-451B-8353-83779A5614BB}" destId="{4E02BE46-C631-478C-8172-4FF67ACF4F5C}" srcOrd="4" destOrd="0" presId="urn:microsoft.com/office/officeart/2005/8/layout/process1"/>
    <dgm:cxn modelId="{2B2D026E-7CF9-4153-9327-550CF193AC2E}" type="presParOf" srcId="{0A7C1DAC-E1A3-451B-8353-83779A5614BB}" destId="{A6F29520-B477-4C31-BCFF-39D9AFF60BB4}" srcOrd="5" destOrd="0" presId="urn:microsoft.com/office/officeart/2005/8/layout/process1"/>
    <dgm:cxn modelId="{75799FB8-27AF-4A17-94DF-E2444049B21E}" type="presParOf" srcId="{A6F29520-B477-4C31-BCFF-39D9AFF60BB4}" destId="{CC878317-7A2A-4DF0-B1E1-FECD444AD1FF}" srcOrd="0" destOrd="0" presId="urn:microsoft.com/office/officeart/2005/8/layout/process1"/>
    <dgm:cxn modelId="{2D14C87B-6B5E-4B33-BA18-8D9E7ED8AB8D}" type="presParOf" srcId="{0A7C1DAC-E1A3-451B-8353-83779A5614BB}" destId="{91724BA9-D402-4EB5-9B21-7FF3BB0CC679}" srcOrd="6" destOrd="0" presId="urn:microsoft.com/office/officeart/2005/8/layout/process1"/>
  </dgm:cxnLst>
  <dgm:bg/>
  <dgm:whole>
    <a:ln w="6350"/>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1" csCatId="mainScheme" phldr="1"/>
      <dgm:spPr/>
      <dgm:t>
        <a:bodyPr/>
        <a:lstStyle/>
        <a:p>
          <a:endParaRPr lang="en-GB"/>
        </a:p>
      </dgm:t>
    </dgm:pt>
    <dgm:pt modelId="{EE6A13BB-434D-48CE-9FFA-4EFFF5F4B754}">
      <dgm:prSet phldrT="[Text]"/>
      <dgm:spPr>
        <a:solidFill>
          <a:schemeClr val="accent2">
            <a:lumMod val="60000"/>
            <a:lumOff val="40000"/>
          </a:schemeClr>
        </a:solidFill>
      </dgm:spPr>
      <dgm:t>
        <a:bodyPr/>
        <a:lstStyle/>
        <a:p>
          <a:r>
            <a:rPr lang="en-GB" dirty="0"/>
            <a:t>Lead Volunteer and the Leadership Team agree a new Sub-team, including the </a:t>
          </a:r>
          <a:r>
            <a:rPr lang="en-GB" dirty="0">
              <a:latin typeface="Nunito Sans"/>
            </a:rPr>
            <a:t>Sub-team</a:t>
          </a:r>
          <a:r>
            <a:rPr lang="en-GB" dirty="0"/>
            <a:t> Leader</a:t>
          </a:r>
          <a:br>
            <a:rPr lang="en-GB" dirty="0"/>
          </a:br>
          <a:r>
            <a:rPr lang="en-GB" dirty="0"/>
            <a:t> </a:t>
          </a:r>
          <a:br>
            <a:rPr lang="en-GB" dirty="0"/>
          </a:br>
          <a:r>
            <a:rPr lang="en-GB" dirty="0"/>
            <a:t>(Note: Section Teams cannot have sub-teams)</a:t>
          </a: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a:solidFill>
          <a:schemeClr val="tx2">
            <a:lumMod val="20000"/>
            <a:lumOff val="80000"/>
          </a:schemeClr>
        </a:solidFill>
      </dgm:spPr>
      <dgm:t>
        <a:bodyPr/>
        <a:lstStyle/>
        <a:p>
          <a:endParaRPr lang="en-GB"/>
        </a:p>
      </dgm:t>
    </dgm:pt>
    <dgm:pt modelId="{4DCC442E-B802-4669-A4D2-7C744261F497}">
      <dgm:prSet phldrT="[Text]"/>
      <dgm:spPr>
        <a:solidFill>
          <a:schemeClr val="accent2">
            <a:lumMod val="60000"/>
            <a:lumOff val="40000"/>
          </a:schemeClr>
        </a:solidFill>
      </dgm:spPr>
      <dgm:t>
        <a:bodyPr/>
        <a:lstStyle/>
        <a:p>
          <a:pPr rtl="0"/>
          <a:r>
            <a:rPr lang="en-GB" dirty="0"/>
            <a:t>Lead </a:t>
          </a:r>
          <a:r>
            <a:rPr lang="en-GB" dirty="0">
              <a:latin typeface="Nunito Sans"/>
            </a:rPr>
            <a:t>Volunteer or Team</a:t>
          </a:r>
          <a:r>
            <a:rPr lang="en-GB" dirty="0"/>
            <a:t> L</a:t>
          </a:r>
          <a:r>
            <a:rPr lang="en-GB" dirty="0">
              <a:latin typeface="Nunito Sans"/>
            </a:rPr>
            <a:t>eader </a:t>
          </a:r>
          <a:r>
            <a:rPr lang="en-GB" dirty="0"/>
            <a:t>creates new Sub-team</a:t>
          </a:r>
          <a:r>
            <a:rPr lang="en-GB" dirty="0">
              <a:latin typeface="Nunito Sans"/>
            </a:rPr>
            <a:t> </a:t>
          </a:r>
          <a:r>
            <a:rPr lang="en-GB" dirty="0"/>
            <a:t>and adds Sub-team Leader</a:t>
          </a: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a:solidFill>
          <a:schemeClr val="tx2">
            <a:lumMod val="20000"/>
            <a:lumOff val="80000"/>
          </a:schemeClr>
        </a:solidFill>
      </dgm:spPr>
      <dgm:t>
        <a:bodyPr/>
        <a:lstStyle/>
        <a:p>
          <a:endParaRPr lang="en-GB"/>
        </a:p>
      </dgm:t>
    </dgm:pt>
    <dgm:pt modelId="{15FFE089-FF42-4C49-89DC-7014BCBF40B7}">
      <dgm:prSet phldrT="[Text]"/>
      <dgm:spPr>
        <a:solidFill>
          <a:schemeClr val="accent2">
            <a:lumMod val="60000"/>
            <a:lumOff val="40000"/>
          </a:schemeClr>
        </a:solidFill>
      </dgm:spPr>
      <dgm:t>
        <a:bodyPr/>
        <a:lstStyle/>
        <a:p>
          <a:r>
            <a:rPr lang="en-GB">
              <a:solidFill>
                <a:schemeClr val="tx1"/>
              </a:solidFill>
              <a:latin typeface="+mn-lt"/>
              <a:ea typeface="Calibri"/>
              <a:cs typeface="Calibri"/>
            </a:rPr>
            <a:t>The system identifies any Joining Journey or Role Change Journey elements required</a:t>
          </a:r>
          <a:endParaRPr lang="en-US">
            <a:solidFill>
              <a:schemeClr val="tx1"/>
            </a:solidFill>
            <a:latin typeface="+mn-lt"/>
            <a:ea typeface="Calibri"/>
            <a:cs typeface="Calibri"/>
          </a:endParaRPr>
        </a:p>
      </dgm:t>
    </dgm:pt>
    <dgm:pt modelId="{A8829714-FBB7-412F-A866-F694B8F5D427}" type="parTrans" cxnId="{6F7302E8-6149-4647-B1AE-B9E74CAC8D20}">
      <dgm:prSet/>
      <dgm:spPr/>
      <dgm:t>
        <a:bodyPr/>
        <a:lstStyle/>
        <a:p>
          <a:endParaRPr lang="en-GB"/>
        </a:p>
      </dgm:t>
    </dgm:pt>
    <dgm:pt modelId="{AF34DE8B-767B-46CA-821B-4AE87164BF82}" type="sibTrans" cxnId="{6F7302E8-6149-4647-B1AE-B9E74CAC8D20}">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3">
        <dgm:presLayoutVars>
          <dgm:bulletEnabled val="1"/>
        </dgm:presLayoutVars>
      </dgm:prSet>
      <dgm:spPr/>
    </dgm:pt>
    <dgm:pt modelId="{35B837E2-F2C9-4C99-98AC-A39D588F9264}" type="pres">
      <dgm:prSet presAssocID="{0214A204-05B4-4542-B3CD-DC938951D730}" presName="sibTrans" presStyleLbl="sibTrans2D1" presStyleIdx="0" presStyleCnt="2"/>
      <dgm:spPr/>
    </dgm:pt>
    <dgm:pt modelId="{E4896CD6-45AF-4923-84A3-423025B93E2F}" type="pres">
      <dgm:prSet presAssocID="{0214A204-05B4-4542-B3CD-DC938951D730}" presName="connectorText" presStyleLbl="sibTrans2D1" presStyleIdx="0" presStyleCnt="2"/>
      <dgm:spPr/>
    </dgm:pt>
    <dgm:pt modelId="{4E02BE46-C631-478C-8172-4FF67ACF4F5C}" type="pres">
      <dgm:prSet presAssocID="{4DCC442E-B802-4669-A4D2-7C744261F497}" presName="node" presStyleLbl="node1" presStyleIdx="1" presStyleCnt="3">
        <dgm:presLayoutVars>
          <dgm:bulletEnabled val="1"/>
        </dgm:presLayoutVars>
      </dgm:prSet>
      <dgm:spPr/>
    </dgm:pt>
    <dgm:pt modelId="{A6F29520-B477-4C31-BCFF-39D9AFF60BB4}" type="pres">
      <dgm:prSet presAssocID="{8222208C-F9CD-4E23-8BB0-6130A01A71FD}" presName="sibTrans" presStyleLbl="sibTrans2D1" presStyleIdx="1" presStyleCnt="2"/>
      <dgm:spPr/>
    </dgm:pt>
    <dgm:pt modelId="{CC878317-7A2A-4DF0-B1E1-FECD444AD1FF}" type="pres">
      <dgm:prSet presAssocID="{8222208C-F9CD-4E23-8BB0-6130A01A71FD}" presName="connectorText" presStyleLbl="sibTrans2D1" presStyleIdx="1" presStyleCnt="2"/>
      <dgm:spPr/>
    </dgm:pt>
    <dgm:pt modelId="{3026789A-2072-46DA-B3C7-14458A3185B0}" type="pres">
      <dgm:prSet presAssocID="{15FFE089-FF42-4C49-89DC-7014BCBF40B7}" presName="node" presStyleLbl="node1" presStyleIdx="2" presStyleCnt="3">
        <dgm:presLayoutVars>
          <dgm:bulletEnabled val="1"/>
        </dgm:presLayoutVars>
      </dgm:prSet>
      <dgm:spPr/>
    </dgm:pt>
  </dgm:ptLst>
  <dgm:cxnLst>
    <dgm:cxn modelId="{E7DB9923-FB84-4DF2-8094-E07CDAC2F672}" type="presOf" srcId="{0214A204-05B4-4542-B3CD-DC938951D730}" destId="{35B837E2-F2C9-4C99-98AC-A39D588F9264}" srcOrd="0" destOrd="0" presId="urn:microsoft.com/office/officeart/2005/8/layout/process1"/>
    <dgm:cxn modelId="{EBD11861-F7EF-42C6-9E4E-60F822DE5820}" type="presOf" srcId="{15FFE089-FF42-4C49-89DC-7014BCBF40B7}" destId="{3026789A-2072-46DA-B3C7-14458A3185B0}" srcOrd="0" destOrd="0" presId="urn:microsoft.com/office/officeart/2005/8/layout/process1"/>
    <dgm:cxn modelId="{C9A57D87-CA95-4252-ACB6-1C26A9EB1A43}" type="presOf" srcId="{0214A204-05B4-4542-B3CD-DC938951D730}" destId="{E4896CD6-45AF-4923-84A3-423025B93E2F}" srcOrd="1"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B2E75E95-6C8B-4254-8BE7-A1A9BF88DA34}" type="presOf" srcId="{4DCC442E-B802-4669-A4D2-7C744261F497}" destId="{4E02BE46-C631-478C-8172-4FF67ACF4F5C}" srcOrd="0" destOrd="0" presId="urn:microsoft.com/office/officeart/2005/8/layout/process1"/>
    <dgm:cxn modelId="{E09EAEB5-D75E-4E04-B442-8B4AEF583E5E}" type="presOf" srcId="{8222208C-F9CD-4E23-8BB0-6130A01A71FD}" destId="{CC878317-7A2A-4DF0-B1E1-FECD444AD1FF}" srcOrd="1" destOrd="0" presId="urn:microsoft.com/office/officeart/2005/8/layout/process1"/>
    <dgm:cxn modelId="{74766DB9-6056-41C6-9C2B-861DD23B0FA0}" type="presOf" srcId="{8222208C-F9CD-4E23-8BB0-6130A01A71FD}" destId="{A6F29520-B477-4C31-BCFF-39D9AFF60BB4}" srcOrd="0" destOrd="0" presId="urn:microsoft.com/office/officeart/2005/8/layout/process1"/>
    <dgm:cxn modelId="{81B4A1D4-BCD3-45B3-B8FD-132A8570B929}" type="presOf" srcId="{EE6A13BB-434D-48CE-9FFA-4EFFF5F4B754}" destId="{639CFCE5-FAF0-419E-8E75-8797FA8C8C28}" srcOrd="0" destOrd="0" presId="urn:microsoft.com/office/officeart/2005/8/layout/process1"/>
    <dgm:cxn modelId="{6F7302E8-6149-4647-B1AE-B9E74CAC8D20}" srcId="{E8002D6A-0C88-4ACB-8347-7791A957725E}" destId="{15FFE089-FF42-4C49-89DC-7014BCBF40B7}" srcOrd="2" destOrd="0" parTransId="{A8829714-FBB7-412F-A866-F694B8F5D427}" sibTransId="{AF34DE8B-767B-46CA-821B-4AE87164BF82}"/>
    <dgm:cxn modelId="{A111DFEB-BAC8-4F42-8EF4-EA6411A27226}" srcId="{E8002D6A-0C88-4ACB-8347-7791A957725E}" destId="{4DCC442E-B802-4669-A4D2-7C744261F497}" srcOrd="1" destOrd="0" parTransId="{43F6DCA4-44A6-4605-A61E-D4478F2F5913}" sibTransId="{8222208C-F9CD-4E23-8BB0-6130A01A71FD}"/>
    <dgm:cxn modelId="{A13D37FC-0795-4CA7-8660-7DDB68D4FBF4}" srcId="{E8002D6A-0C88-4ACB-8347-7791A957725E}" destId="{EE6A13BB-434D-48CE-9FFA-4EFFF5F4B754}" srcOrd="0" destOrd="0" parTransId="{2F5D37B1-4006-4E6D-A6C0-D10BEF8C7F56}" sibTransId="{0214A204-05B4-4542-B3CD-DC938951D730}"/>
    <dgm:cxn modelId="{B397A116-5358-4BDF-9170-771E62095DE2}" type="presParOf" srcId="{0A7C1DAC-E1A3-451B-8353-83779A5614BB}" destId="{639CFCE5-FAF0-419E-8E75-8797FA8C8C28}" srcOrd="0" destOrd="0" presId="urn:microsoft.com/office/officeart/2005/8/layout/process1"/>
    <dgm:cxn modelId="{C1A3124C-D244-4110-BF83-37B5A131DD9D}" type="presParOf" srcId="{0A7C1DAC-E1A3-451B-8353-83779A5614BB}" destId="{35B837E2-F2C9-4C99-98AC-A39D588F9264}" srcOrd="1" destOrd="0" presId="urn:microsoft.com/office/officeart/2005/8/layout/process1"/>
    <dgm:cxn modelId="{BC3ADE10-A740-4537-83CF-5684E76FC4B7}" type="presParOf" srcId="{35B837E2-F2C9-4C99-98AC-A39D588F9264}" destId="{E4896CD6-45AF-4923-84A3-423025B93E2F}" srcOrd="0" destOrd="0" presId="urn:microsoft.com/office/officeart/2005/8/layout/process1"/>
    <dgm:cxn modelId="{9445139D-89F3-43C3-85A8-E27D3ACDB185}" type="presParOf" srcId="{0A7C1DAC-E1A3-451B-8353-83779A5614BB}" destId="{4E02BE46-C631-478C-8172-4FF67ACF4F5C}" srcOrd="2" destOrd="0" presId="urn:microsoft.com/office/officeart/2005/8/layout/process1"/>
    <dgm:cxn modelId="{3DE79B34-4EE8-4631-95A7-918167715984}" type="presParOf" srcId="{0A7C1DAC-E1A3-451B-8353-83779A5614BB}" destId="{A6F29520-B477-4C31-BCFF-39D9AFF60BB4}" srcOrd="3" destOrd="0" presId="urn:microsoft.com/office/officeart/2005/8/layout/process1"/>
    <dgm:cxn modelId="{9BB59753-1368-45AC-A886-29C9D70D804D}" type="presParOf" srcId="{A6F29520-B477-4C31-BCFF-39D9AFF60BB4}" destId="{CC878317-7A2A-4DF0-B1E1-FECD444AD1FF}" srcOrd="0" destOrd="0" presId="urn:microsoft.com/office/officeart/2005/8/layout/process1"/>
    <dgm:cxn modelId="{4B9CBA3B-3778-4267-8318-3E644A81BD23}" type="presParOf" srcId="{0A7C1DAC-E1A3-451B-8353-83779A5614BB}" destId="{3026789A-2072-46DA-B3C7-14458A3185B0}"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1" csCatId="mainScheme" phldr="1"/>
      <dgm:spPr/>
      <dgm:t>
        <a:bodyPr/>
        <a:lstStyle/>
        <a:p>
          <a:endParaRPr lang="en-GB"/>
        </a:p>
      </dgm:t>
    </dgm:pt>
    <dgm:pt modelId="{EE6A13BB-434D-48CE-9FFA-4EFFF5F4B754}">
      <dgm:prSet phldrT="[Text]"/>
      <dgm:spPr/>
      <dgm:t>
        <a:bodyPr/>
        <a:lstStyle/>
        <a:p>
          <a:pPr rtl="0"/>
          <a:r>
            <a:rPr lang="en-GB"/>
            <a:t>Group Lead Volunteer or District 14-24 Team Leader agree to set up a new section</a:t>
          </a:r>
          <a:endParaRPr lang="en-GB">
            <a:latin typeface="Nunito Sans"/>
          </a:endParaRP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15FFE089-FF42-4C49-89DC-7014BCBF40B7}">
      <dgm:prSet phldrT="[Text]"/>
      <dgm:spPr/>
      <dgm:t>
        <a:bodyPr/>
        <a:lstStyle/>
        <a:p>
          <a:pPr rtl="0"/>
          <a:r>
            <a:rPr lang="en-GB">
              <a:latin typeface="Nunito Sans"/>
            </a:rPr>
            <a:t>The system</a:t>
          </a:r>
          <a:r>
            <a:rPr lang="en-GB"/>
            <a:t> identifies any Joining Journey or Role Change Journey elements required</a:t>
          </a:r>
        </a:p>
      </dgm:t>
    </dgm:pt>
    <dgm:pt modelId="{A8829714-FBB7-412F-A866-F694B8F5D427}" type="parTrans" cxnId="{6F7302E8-6149-4647-B1AE-B9E74CAC8D20}">
      <dgm:prSet/>
      <dgm:spPr/>
      <dgm:t>
        <a:bodyPr/>
        <a:lstStyle/>
        <a:p>
          <a:endParaRPr lang="en-GB"/>
        </a:p>
      </dgm:t>
    </dgm:pt>
    <dgm:pt modelId="{AF34DE8B-767B-46CA-821B-4AE87164BF82}" type="sibTrans" cxnId="{6F7302E8-6149-4647-B1AE-B9E74CAC8D20}">
      <dgm:prSet/>
      <dgm:spPr/>
      <dgm:t>
        <a:bodyPr/>
        <a:lstStyle/>
        <a:p>
          <a:endParaRPr lang="en-GB"/>
        </a:p>
      </dgm:t>
    </dgm:pt>
    <dgm:pt modelId="{4FEF767A-20B1-48B6-B5B6-F9D302152FDB}">
      <dgm:prSet phldr="0"/>
      <dgm:spPr/>
      <dgm:t>
        <a:bodyPr/>
        <a:lstStyle/>
        <a:p>
          <a:pPr rtl="0"/>
          <a:r>
            <a:rPr lang="en-GB"/>
            <a:t>Group Lead Volunteer or District 14-24 Team Leader creates new section</a:t>
          </a:r>
          <a:r>
            <a:rPr lang="en-GB">
              <a:latin typeface="Nunito Sans"/>
            </a:rPr>
            <a:t> and adds Section</a:t>
          </a:r>
          <a:r>
            <a:rPr lang="en-GB"/>
            <a:t> Team Leader</a:t>
          </a:r>
          <a:endParaRPr lang="en-US"/>
        </a:p>
      </dgm:t>
    </dgm:pt>
    <dgm:pt modelId="{7A751698-CF79-410C-9E23-B66DF2C7315E}" type="parTrans" cxnId="{011482ED-1F99-4EA2-95E7-302B10653949}">
      <dgm:prSet/>
      <dgm:spPr/>
    </dgm:pt>
    <dgm:pt modelId="{8D3EFF42-213D-4443-B3F2-89E25A7F7BEF}" type="sibTrans" cxnId="{011482ED-1F99-4EA2-95E7-302B10653949}">
      <dgm:prSet/>
      <dgm:spPr/>
      <dgm:t>
        <a:bodyPr/>
        <a:lstStyle/>
        <a:p>
          <a:endParaRPr lang="en-US"/>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3">
        <dgm:presLayoutVars>
          <dgm:bulletEnabled val="1"/>
        </dgm:presLayoutVars>
      </dgm:prSet>
      <dgm:spPr>
        <a:solidFill>
          <a:schemeClr val="accent2">
            <a:lumMod val="60000"/>
            <a:lumOff val="40000"/>
          </a:schemeClr>
        </a:solidFill>
      </dgm:spPr>
    </dgm:pt>
    <dgm:pt modelId="{35B837E2-F2C9-4C99-98AC-A39D588F9264}" type="pres">
      <dgm:prSet presAssocID="{0214A204-05B4-4542-B3CD-DC938951D730}" presName="sibTrans" presStyleLbl="sibTrans2D1" presStyleIdx="0" presStyleCnt="2"/>
      <dgm:spPr>
        <a:solidFill>
          <a:schemeClr val="tx2">
            <a:lumMod val="20000"/>
            <a:lumOff val="80000"/>
          </a:schemeClr>
        </a:solidFill>
      </dgm:spPr>
    </dgm:pt>
    <dgm:pt modelId="{E4896CD6-45AF-4923-84A3-423025B93E2F}" type="pres">
      <dgm:prSet presAssocID="{0214A204-05B4-4542-B3CD-DC938951D730}" presName="connectorText" presStyleLbl="sibTrans2D1" presStyleIdx="0" presStyleCnt="2"/>
      <dgm:spPr/>
    </dgm:pt>
    <dgm:pt modelId="{081CE8BA-37FE-46ED-9CCA-F4912BB3E825}" type="pres">
      <dgm:prSet presAssocID="{4FEF767A-20B1-48B6-B5B6-F9D302152FDB}" presName="node" presStyleLbl="node1" presStyleIdx="1" presStyleCnt="3">
        <dgm:presLayoutVars>
          <dgm:bulletEnabled val="1"/>
        </dgm:presLayoutVars>
      </dgm:prSet>
      <dgm:spPr>
        <a:solidFill>
          <a:schemeClr val="accent2">
            <a:lumMod val="60000"/>
            <a:lumOff val="40000"/>
          </a:schemeClr>
        </a:solidFill>
      </dgm:spPr>
    </dgm:pt>
    <dgm:pt modelId="{CDB91FA1-F84F-41B0-BDA3-7604396CD163}" type="pres">
      <dgm:prSet presAssocID="{8D3EFF42-213D-4443-B3F2-89E25A7F7BEF}" presName="sibTrans" presStyleLbl="sibTrans2D1" presStyleIdx="1" presStyleCnt="2"/>
      <dgm:spPr>
        <a:solidFill>
          <a:schemeClr val="tx2">
            <a:lumMod val="20000"/>
            <a:lumOff val="80000"/>
          </a:schemeClr>
        </a:solidFill>
      </dgm:spPr>
    </dgm:pt>
    <dgm:pt modelId="{0DA39449-81EE-436F-8834-0DEF90E5E7D4}" type="pres">
      <dgm:prSet presAssocID="{8D3EFF42-213D-4443-B3F2-89E25A7F7BEF}" presName="connectorText" presStyleLbl="sibTrans2D1" presStyleIdx="1" presStyleCnt="2"/>
      <dgm:spPr/>
    </dgm:pt>
    <dgm:pt modelId="{3026789A-2072-46DA-B3C7-14458A3185B0}" type="pres">
      <dgm:prSet presAssocID="{15FFE089-FF42-4C49-89DC-7014BCBF40B7}" presName="node" presStyleLbl="node1" presStyleIdx="2" presStyleCnt="3">
        <dgm:presLayoutVars>
          <dgm:bulletEnabled val="1"/>
        </dgm:presLayoutVars>
      </dgm:prSet>
      <dgm:spPr>
        <a:solidFill>
          <a:schemeClr val="accent2">
            <a:lumMod val="60000"/>
            <a:lumOff val="40000"/>
          </a:schemeClr>
        </a:solidFill>
      </dgm:spPr>
    </dgm:pt>
  </dgm:ptLst>
  <dgm:cxnLst>
    <dgm:cxn modelId="{24198F1D-03E9-4BF3-B6B2-D908ABEDAC39}" type="presOf" srcId="{0214A204-05B4-4542-B3CD-DC938951D730}" destId="{35B837E2-F2C9-4C99-98AC-A39D588F9264}" srcOrd="0" destOrd="0" presId="urn:microsoft.com/office/officeart/2005/8/layout/process1"/>
    <dgm:cxn modelId="{39B9C32E-E97E-4744-AB83-78AD35A8E1F8}" type="presOf" srcId="{0214A204-05B4-4542-B3CD-DC938951D730}" destId="{E4896CD6-45AF-4923-84A3-423025B93E2F}" srcOrd="1" destOrd="0" presId="urn:microsoft.com/office/officeart/2005/8/layout/process1"/>
    <dgm:cxn modelId="{3D0F8147-5310-4DF5-8581-37CA192366A6}" type="presOf" srcId="{4FEF767A-20B1-48B6-B5B6-F9D302152FDB}" destId="{081CE8BA-37FE-46ED-9CCA-F4912BB3E825}" srcOrd="0" destOrd="0" presId="urn:microsoft.com/office/officeart/2005/8/layout/process1"/>
    <dgm:cxn modelId="{B6CDDA7B-A1A2-4E3F-B3C9-3B32201057DA}" type="presOf" srcId="{EE6A13BB-434D-48CE-9FFA-4EFFF5F4B754}" destId="{639CFCE5-FAF0-419E-8E75-8797FA8C8C28}" srcOrd="0"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07868BB4-AC4C-4E62-BCDB-B09501C14908}" type="presOf" srcId="{8D3EFF42-213D-4443-B3F2-89E25A7F7BEF}" destId="{0DA39449-81EE-436F-8834-0DEF90E5E7D4}" srcOrd="1" destOrd="0" presId="urn:microsoft.com/office/officeart/2005/8/layout/process1"/>
    <dgm:cxn modelId="{6F7302E8-6149-4647-B1AE-B9E74CAC8D20}" srcId="{E8002D6A-0C88-4ACB-8347-7791A957725E}" destId="{15FFE089-FF42-4C49-89DC-7014BCBF40B7}" srcOrd="2" destOrd="0" parTransId="{A8829714-FBB7-412F-A866-F694B8F5D427}" sibTransId="{AF34DE8B-767B-46CA-821B-4AE87164BF82}"/>
    <dgm:cxn modelId="{011482ED-1F99-4EA2-95E7-302B10653949}" srcId="{E8002D6A-0C88-4ACB-8347-7791A957725E}" destId="{4FEF767A-20B1-48B6-B5B6-F9D302152FDB}" srcOrd="1" destOrd="0" parTransId="{7A751698-CF79-410C-9E23-B66DF2C7315E}" sibTransId="{8D3EFF42-213D-4443-B3F2-89E25A7F7BEF}"/>
    <dgm:cxn modelId="{9605CEF1-988A-41CF-AB02-E85E436BB7C7}" type="presOf" srcId="{8D3EFF42-213D-4443-B3F2-89E25A7F7BEF}" destId="{CDB91FA1-F84F-41B0-BDA3-7604396CD163}" srcOrd="0" destOrd="0" presId="urn:microsoft.com/office/officeart/2005/8/layout/process1"/>
    <dgm:cxn modelId="{3ACAA8F4-D222-4B49-8F01-8A1AF4A4C021}" type="presOf" srcId="{15FFE089-FF42-4C49-89DC-7014BCBF40B7}" destId="{3026789A-2072-46DA-B3C7-14458A3185B0}" srcOrd="0" destOrd="0" presId="urn:microsoft.com/office/officeart/2005/8/layout/process1"/>
    <dgm:cxn modelId="{A13D37FC-0795-4CA7-8660-7DDB68D4FBF4}" srcId="{E8002D6A-0C88-4ACB-8347-7791A957725E}" destId="{EE6A13BB-434D-48CE-9FFA-4EFFF5F4B754}" srcOrd="0" destOrd="0" parTransId="{2F5D37B1-4006-4E6D-A6C0-D10BEF8C7F56}" sibTransId="{0214A204-05B4-4542-B3CD-DC938951D730}"/>
    <dgm:cxn modelId="{A5B055AE-C8D8-4A74-B13A-1EBD00E2B924}" type="presParOf" srcId="{0A7C1DAC-E1A3-451B-8353-83779A5614BB}" destId="{639CFCE5-FAF0-419E-8E75-8797FA8C8C28}" srcOrd="0" destOrd="0" presId="urn:microsoft.com/office/officeart/2005/8/layout/process1"/>
    <dgm:cxn modelId="{A476AC04-4C5E-4C1E-B629-9543BD63F425}" type="presParOf" srcId="{0A7C1DAC-E1A3-451B-8353-83779A5614BB}" destId="{35B837E2-F2C9-4C99-98AC-A39D588F9264}" srcOrd="1" destOrd="0" presId="urn:microsoft.com/office/officeart/2005/8/layout/process1"/>
    <dgm:cxn modelId="{E76B6E25-641B-4D44-A9EB-DD88EB83AADF}" type="presParOf" srcId="{35B837E2-F2C9-4C99-98AC-A39D588F9264}" destId="{E4896CD6-45AF-4923-84A3-423025B93E2F}" srcOrd="0" destOrd="0" presId="urn:microsoft.com/office/officeart/2005/8/layout/process1"/>
    <dgm:cxn modelId="{99F8BB73-53C8-49DD-872D-D788B2EB3966}" type="presParOf" srcId="{0A7C1DAC-E1A3-451B-8353-83779A5614BB}" destId="{081CE8BA-37FE-46ED-9CCA-F4912BB3E825}" srcOrd="2" destOrd="0" presId="urn:microsoft.com/office/officeart/2005/8/layout/process1"/>
    <dgm:cxn modelId="{B049010B-7517-4201-905B-DF585BF33116}" type="presParOf" srcId="{0A7C1DAC-E1A3-451B-8353-83779A5614BB}" destId="{CDB91FA1-F84F-41B0-BDA3-7604396CD163}" srcOrd="3" destOrd="0" presId="urn:microsoft.com/office/officeart/2005/8/layout/process1"/>
    <dgm:cxn modelId="{CD2978FB-FBF9-4464-8B37-B79E41933413}" type="presParOf" srcId="{CDB91FA1-F84F-41B0-BDA3-7604396CD163}" destId="{0DA39449-81EE-436F-8834-0DEF90E5E7D4}" srcOrd="0" destOrd="0" presId="urn:microsoft.com/office/officeart/2005/8/layout/process1"/>
    <dgm:cxn modelId="{6CEE1E4F-5578-4BD0-B817-8259BC58BCC5}" type="presParOf" srcId="{0A7C1DAC-E1A3-451B-8353-83779A5614BB}" destId="{3026789A-2072-46DA-B3C7-14458A3185B0}"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GB"/>
        </a:p>
      </dgm:t>
    </dgm:pt>
    <dgm:pt modelId="{EE6A13BB-434D-48CE-9FFA-4EFFF5F4B754}">
      <dgm:prSet phldrT="[Text]"/>
      <dgm:spPr>
        <a:solidFill>
          <a:schemeClr val="accent6">
            <a:lumMod val="60000"/>
            <a:lumOff val="40000"/>
          </a:schemeClr>
        </a:solidFill>
      </dgm:spPr>
      <dgm:t>
        <a:bodyPr/>
        <a:lstStyle/>
        <a:p>
          <a:r>
            <a:rPr lang="en-GB" dirty="0">
              <a:solidFill>
                <a:schemeClr val="tx1"/>
              </a:solidFill>
            </a:rPr>
            <a:t>Team Leader agrees team or Sub-team members with Lead Volunteer</a:t>
          </a: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dgm:spPr>
        <a:solidFill>
          <a:schemeClr val="accent6">
            <a:lumMod val="60000"/>
            <a:lumOff val="40000"/>
          </a:schemeClr>
        </a:solidFill>
      </dgm:spPr>
      <dgm:t>
        <a:bodyPr/>
        <a:lstStyle/>
        <a:p>
          <a:pPr rtl="0"/>
          <a:r>
            <a:rPr lang="en-GB">
              <a:solidFill>
                <a:schemeClr val="tx1"/>
              </a:solidFill>
            </a:rPr>
            <a:t>Team Leader adds team role to the volunteer(s) record</a:t>
          </a: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15FFE089-FF42-4C49-89DC-7014BCBF40B7}">
      <dgm:prSet phldrT="[Text]"/>
      <dgm:spPr>
        <a:solidFill>
          <a:schemeClr val="accent6">
            <a:lumMod val="60000"/>
            <a:lumOff val="40000"/>
          </a:schemeClr>
        </a:solidFill>
      </dgm:spPr>
      <dgm:t>
        <a:bodyPr/>
        <a:lstStyle/>
        <a:p>
          <a:r>
            <a:rPr lang="en-GB">
              <a:solidFill>
                <a:schemeClr val="tx1"/>
              </a:solidFill>
              <a:latin typeface="Nunito Sans"/>
            </a:rPr>
            <a:t>System</a:t>
          </a:r>
          <a:r>
            <a:rPr lang="en-GB">
              <a:solidFill>
                <a:schemeClr val="tx1"/>
              </a:solidFill>
            </a:rPr>
            <a:t> identifies any Joining Journey or Role Change process elements required</a:t>
          </a:r>
        </a:p>
      </dgm:t>
    </dgm:pt>
    <dgm:pt modelId="{A8829714-FBB7-412F-A866-F694B8F5D427}" type="parTrans" cxnId="{6F7302E8-6149-4647-B1AE-B9E74CAC8D20}">
      <dgm:prSet/>
      <dgm:spPr/>
      <dgm:t>
        <a:bodyPr/>
        <a:lstStyle/>
        <a:p>
          <a:endParaRPr lang="en-GB"/>
        </a:p>
      </dgm:t>
    </dgm:pt>
    <dgm:pt modelId="{AF34DE8B-767B-46CA-821B-4AE87164BF82}" type="sibTrans" cxnId="{6F7302E8-6149-4647-B1AE-B9E74CAC8D20}">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3">
        <dgm:presLayoutVars>
          <dgm:bulletEnabled val="1"/>
        </dgm:presLayoutVars>
      </dgm:prSet>
      <dgm:spPr>
        <a:solidFill>
          <a:schemeClr val="accent2">
            <a:lumMod val="60000"/>
            <a:lumOff val="40000"/>
          </a:schemeClr>
        </a:solidFill>
      </dgm:spPr>
    </dgm:pt>
    <dgm:pt modelId="{35B837E2-F2C9-4C99-98AC-A39D588F9264}" type="pres">
      <dgm:prSet presAssocID="{0214A204-05B4-4542-B3CD-DC938951D730}" presName="sibTrans" presStyleLbl="sibTrans2D1" presStyleIdx="0" presStyleCnt="2"/>
      <dgm:spPr/>
    </dgm:pt>
    <dgm:pt modelId="{E4896CD6-45AF-4923-84A3-423025B93E2F}" type="pres">
      <dgm:prSet presAssocID="{0214A204-05B4-4542-B3CD-DC938951D730}" presName="connectorText" presStyleLbl="sibTrans2D1" presStyleIdx="0" presStyleCnt="2"/>
      <dgm:spPr/>
    </dgm:pt>
    <dgm:pt modelId="{4E02BE46-C631-478C-8172-4FF67ACF4F5C}" type="pres">
      <dgm:prSet presAssocID="{4DCC442E-B802-4669-A4D2-7C744261F497}" presName="node" presStyleLbl="node1" presStyleIdx="1" presStyleCnt="3">
        <dgm:presLayoutVars>
          <dgm:bulletEnabled val="1"/>
        </dgm:presLayoutVars>
      </dgm:prSet>
      <dgm:spPr>
        <a:solidFill>
          <a:schemeClr val="accent2">
            <a:lumMod val="60000"/>
            <a:lumOff val="40000"/>
          </a:schemeClr>
        </a:solidFill>
      </dgm:spPr>
    </dgm:pt>
    <dgm:pt modelId="{A6F29520-B477-4C31-BCFF-39D9AFF60BB4}" type="pres">
      <dgm:prSet presAssocID="{8222208C-F9CD-4E23-8BB0-6130A01A71FD}" presName="sibTrans" presStyleLbl="sibTrans2D1" presStyleIdx="1" presStyleCnt="2"/>
      <dgm:spPr/>
    </dgm:pt>
    <dgm:pt modelId="{CC878317-7A2A-4DF0-B1E1-FECD444AD1FF}" type="pres">
      <dgm:prSet presAssocID="{8222208C-F9CD-4E23-8BB0-6130A01A71FD}" presName="connectorText" presStyleLbl="sibTrans2D1" presStyleIdx="1" presStyleCnt="2"/>
      <dgm:spPr/>
    </dgm:pt>
    <dgm:pt modelId="{3026789A-2072-46DA-B3C7-14458A3185B0}" type="pres">
      <dgm:prSet presAssocID="{15FFE089-FF42-4C49-89DC-7014BCBF40B7}" presName="node" presStyleLbl="node1" presStyleIdx="2" presStyleCnt="3">
        <dgm:presLayoutVars>
          <dgm:bulletEnabled val="1"/>
        </dgm:presLayoutVars>
      </dgm:prSet>
      <dgm:spPr>
        <a:solidFill>
          <a:schemeClr val="accent2">
            <a:lumMod val="60000"/>
            <a:lumOff val="40000"/>
          </a:schemeClr>
        </a:solidFill>
      </dgm:spPr>
    </dgm:pt>
  </dgm:ptLst>
  <dgm:cxnLst>
    <dgm:cxn modelId="{3D513500-1735-45C2-B6EC-04CF1A56EB34}" type="presOf" srcId="{15FFE089-FF42-4C49-89DC-7014BCBF40B7}" destId="{3026789A-2072-46DA-B3C7-14458A3185B0}" srcOrd="0" destOrd="0" presId="urn:microsoft.com/office/officeart/2005/8/layout/process1"/>
    <dgm:cxn modelId="{08004D0C-C637-4F6D-8B64-4134B3873791}" type="presOf" srcId="{4DCC442E-B802-4669-A4D2-7C744261F497}" destId="{4E02BE46-C631-478C-8172-4FF67ACF4F5C}" srcOrd="0" destOrd="0" presId="urn:microsoft.com/office/officeart/2005/8/layout/process1"/>
    <dgm:cxn modelId="{3034540D-3B08-45C5-8362-BA43D04E6EA7}" type="presOf" srcId="{8222208C-F9CD-4E23-8BB0-6130A01A71FD}" destId="{A6F29520-B477-4C31-BCFF-39D9AFF60BB4}" srcOrd="0"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40CE7137-96A5-4D14-9E06-00E96AE457D3}" type="presOf" srcId="{0214A204-05B4-4542-B3CD-DC938951D730}" destId="{35B837E2-F2C9-4C99-98AC-A39D588F9264}" srcOrd="0" destOrd="0" presId="urn:microsoft.com/office/officeart/2005/8/layout/process1"/>
    <dgm:cxn modelId="{AD8C064A-3FFB-4C42-824B-8CA1576D0330}" type="presOf" srcId="{EE6A13BB-434D-48CE-9FFA-4EFFF5F4B754}" destId="{639CFCE5-FAF0-419E-8E75-8797FA8C8C28}" srcOrd="0"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F64945C4-FC07-4602-AB3F-43EDC58CEF2A}" type="presOf" srcId="{8222208C-F9CD-4E23-8BB0-6130A01A71FD}" destId="{CC878317-7A2A-4DF0-B1E1-FECD444AD1FF}" srcOrd="1" destOrd="0" presId="urn:microsoft.com/office/officeart/2005/8/layout/process1"/>
    <dgm:cxn modelId="{6F7302E8-6149-4647-B1AE-B9E74CAC8D20}" srcId="{E8002D6A-0C88-4ACB-8347-7791A957725E}" destId="{15FFE089-FF42-4C49-89DC-7014BCBF40B7}" srcOrd="2" destOrd="0" parTransId="{A8829714-FBB7-412F-A866-F694B8F5D427}" sibTransId="{AF34DE8B-767B-46CA-821B-4AE87164BF82}"/>
    <dgm:cxn modelId="{A111DFEB-BAC8-4F42-8EF4-EA6411A27226}" srcId="{E8002D6A-0C88-4ACB-8347-7791A957725E}" destId="{4DCC442E-B802-4669-A4D2-7C744261F497}" srcOrd="1" destOrd="0" parTransId="{43F6DCA4-44A6-4605-A61E-D4478F2F5913}" sibTransId="{8222208C-F9CD-4E23-8BB0-6130A01A71FD}"/>
    <dgm:cxn modelId="{A13D37FC-0795-4CA7-8660-7DDB68D4FBF4}" srcId="{E8002D6A-0C88-4ACB-8347-7791A957725E}" destId="{EE6A13BB-434D-48CE-9FFA-4EFFF5F4B754}" srcOrd="0" destOrd="0" parTransId="{2F5D37B1-4006-4E6D-A6C0-D10BEF8C7F56}" sibTransId="{0214A204-05B4-4542-B3CD-DC938951D730}"/>
    <dgm:cxn modelId="{E4E3F542-B118-4DEF-A846-C7DB49E4D7E9}" type="presParOf" srcId="{0A7C1DAC-E1A3-451B-8353-83779A5614BB}" destId="{639CFCE5-FAF0-419E-8E75-8797FA8C8C28}" srcOrd="0" destOrd="0" presId="urn:microsoft.com/office/officeart/2005/8/layout/process1"/>
    <dgm:cxn modelId="{27D1D9A5-E753-47DB-AB59-BA31140C011E}" type="presParOf" srcId="{0A7C1DAC-E1A3-451B-8353-83779A5614BB}" destId="{35B837E2-F2C9-4C99-98AC-A39D588F9264}" srcOrd="1"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1F09885F-E44B-4D3E-9FD9-A5D60FFA81CC}" type="presParOf" srcId="{0A7C1DAC-E1A3-451B-8353-83779A5614BB}" destId="{4E02BE46-C631-478C-8172-4FF67ACF4F5C}" srcOrd="2" destOrd="0" presId="urn:microsoft.com/office/officeart/2005/8/layout/process1"/>
    <dgm:cxn modelId="{2B2D026E-7CF9-4153-9327-550CF193AC2E}" type="presParOf" srcId="{0A7C1DAC-E1A3-451B-8353-83779A5614BB}" destId="{A6F29520-B477-4C31-BCFF-39D9AFF60BB4}" srcOrd="3" destOrd="0" presId="urn:microsoft.com/office/officeart/2005/8/layout/process1"/>
    <dgm:cxn modelId="{75799FB8-27AF-4A17-94DF-E2444049B21E}" type="presParOf" srcId="{A6F29520-B477-4C31-BCFF-39D9AFF60BB4}" destId="{CC878317-7A2A-4DF0-B1E1-FECD444AD1FF}" srcOrd="0" destOrd="0" presId="urn:microsoft.com/office/officeart/2005/8/layout/process1"/>
    <dgm:cxn modelId="{868D551E-CC52-4899-9B15-D80D1C781031}" type="presParOf" srcId="{0A7C1DAC-E1A3-451B-8353-83779A5614BB}" destId="{3026789A-2072-46DA-B3C7-14458A3185B0}"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GB"/>
        </a:p>
      </dgm:t>
    </dgm:pt>
    <dgm:pt modelId="{EE6A13BB-434D-48CE-9FFA-4EFFF5F4B754}">
      <dgm:prSet phldrT="[Text]"/>
      <dgm:spPr>
        <a:solidFill>
          <a:schemeClr val="accent6">
            <a:lumMod val="60000"/>
            <a:lumOff val="40000"/>
          </a:schemeClr>
        </a:solidFill>
      </dgm:spPr>
      <dgm:t>
        <a:bodyPr/>
        <a:lstStyle/>
        <a:p>
          <a:pPr rtl="0"/>
          <a:r>
            <a:rPr lang="en-GB">
              <a:solidFill>
                <a:schemeClr val="tx1"/>
              </a:solidFill>
              <a:latin typeface="Nunito Sans"/>
            </a:rPr>
            <a:t>Accreditation granter discusses with volunteer; the accreditation, tasks being taken on and any prerequisite learning</a:t>
          </a: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00DB3A93-E0FC-455E-925C-17BE10157C01}">
      <dgm:prSet phldrT="[Text]"/>
      <dgm:spPr>
        <a:solidFill>
          <a:schemeClr val="accent6">
            <a:lumMod val="60000"/>
            <a:lumOff val="40000"/>
          </a:schemeClr>
        </a:solidFill>
      </dgm:spPr>
      <dgm:t>
        <a:bodyPr/>
        <a:lstStyle/>
        <a:p>
          <a:pPr rtl="0"/>
          <a:r>
            <a:rPr lang="en-GB">
              <a:solidFill>
                <a:schemeClr val="tx1"/>
              </a:solidFill>
              <a:latin typeface="Nunito Sans"/>
            </a:rPr>
            <a:t>Volunteer carries out tasks in the system as agreed</a:t>
          </a:r>
          <a:endParaRPr lang="en-GB">
            <a:solidFill>
              <a:schemeClr val="tx1"/>
            </a:solidFill>
          </a:endParaRPr>
        </a:p>
      </dgm:t>
    </dgm:pt>
    <dgm:pt modelId="{69ED680B-0C5E-44FC-9EF8-804F799F125C}" type="parTrans" cxnId="{45C4338E-7F7B-497C-9D75-D410ACC7DC39}">
      <dgm:prSet/>
      <dgm:spPr/>
      <dgm:t>
        <a:bodyPr/>
        <a:lstStyle/>
        <a:p>
          <a:endParaRPr lang="en-GB"/>
        </a:p>
      </dgm:t>
    </dgm:pt>
    <dgm:pt modelId="{BE53AF0A-CF0A-4119-9F9C-EAE8D9962B12}" type="sibTrans" cxnId="{45C4338E-7F7B-497C-9D75-D410ACC7DC39}">
      <dgm:prSet/>
      <dgm:spPr/>
      <dgm:t>
        <a:bodyPr/>
        <a:lstStyle/>
        <a:p>
          <a:endParaRPr lang="en-GB"/>
        </a:p>
      </dgm:t>
    </dgm:pt>
    <dgm:pt modelId="{A4F6E6E0-1542-46D0-A72D-3153DA4FC390}">
      <dgm:prSet phldr="0"/>
      <dgm:spPr/>
      <dgm:t>
        <a:bodyPr/>
        <a:lstStyle/>
        <a:p>
          <a:pPr rtl="0"/>
          <a:r>
            <a:rPr lang="en-GB" dirty="0">
              <a:solidFill>
                <a:schemeClr val="tx1"/>
              </a:solidFill>
              <a:latin typeface="Nunito Sans"/>
            </a:rPr>
            <a:t>Accreditation</a:t>
          </a:r>
          <a:r>
            <a:rPr lang="en-GB" dirty="0">
              <a:solidFill>
                <a:schemeClr val="tx1"/>
              </a:solidFill>
            </a:rPr>
            <a:t> granter makes sure pre-requisites</a:t>
          </a:r>
          <a:r>
            <a:rPr lang="en-GB" dirty="0">
              <a:solidFill>
                <a:schemeClr val="tx1"/>
              </a:solidFill>
              <a:latin typeface="Nunito Sans"/>
            </a:rPr>
            <a:t> </a:t>
          </a:r>
          <a:r>
            <a:rPr lang="en-GB" dirty="0">
              <a:solidFill>
                <a:schemeClr val="tx1"/>
              </a:solidFill>
            </a:rPr>
            <a:t>have been met </a:t>
          </a:r>
          <a:r>
            <a:rPr lang="en-GB" dirty="0">
              <a:solidFill>
                <a:schemeClr val="tx1"/>
              </a:solidFill>
              <a:latin typeface="Nunito Sans"/>
            </a:rPr>
            <a:t>and grants the accreditation  </a:t>
          </a:r>
          <a:endParaRPr lang="en-US" dirty="0"/>
        </a:p>
      </dgm:t>
    </dgm:pt>
    <dgm:pt modelId="{2D349A8D-44AC-41AF-ABC2-68AD63C0C16F}" type="parTrans" cxnId="{EDDB3DF6-6DE2-461D-A986-7B2A6AF994FD}">
      <dgm:prSet/>
      <dgm:spPr/>
      <dgm:t>
        <a:bodyPr/>
        <a:lstStyle/>
        <a:p>
          <a:endParaRPr lang="en-GB"/>
        </a:p>
      </dgm:t>
    </dgm:pt>
    <dgm:pt modelId="{B41010E3-B380-4F32-9CBD-C5D3106D2402}" type="sibTrans" cxnId="{EDDB3DF6-6DE2-461D-A986-7B2A6AF994FD}">
      <dgm:prSet/>
      <dgm:spPr/>
      <dgm:t>
        <a:bodyPr/>
        <a:lstStyle/>
        <a:p>
          <a:endParaRPr lang="en-US"/>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3">
        <dgm:presLayoutVars>
          <dgm:bulletEnabled val="1"/>
        </dgm:presLayoutVars>
      </dgm:prSet>
      <dgm:spPr>
        <a:solidFill>
          <a:schemeClr val="accent2">
            <a:lumMod val="60000"/>
            <a:lumOff val="40000"/>
          </a:schemeClr>
        </a:solidFill>
      </dgm:spPr>
    </dgm:pt>
    <dgm:pt modelId="{35B837E2-F2C9-4C99-98AC-A39D588F9264}" type="pres">
      <dgm:prSet presAssocID="{0214A204-05B4-4542-B3CD-DC938951D730}" presName="sibTrans" presStyleLbl="sibTrans2D1" presStyleIdx="0" presStyleCnt="2"/>
      <dgm:spPr/>
    </dgm:pt>
    <dgm:pt modelId="{E4896CD6-45AF-4923-84A3-423025B93E2F}" type="pres">
      <dgm:prSet presAssocID="{0214A204-05B4-4542-B3CD-DC938951D730}" presName="connectorText" presStyleLbl="sibTrans2D1" presStyleIdx="0" presStyleCnt="2"/>
      <dgm:spPr/>
    </dgm:pt>
    <dgm:pt modelId="{4BB3B631-D838-45CA-8470-D8234279049D}" type="pres">
      <dgm:prSet presAssocID="{A4F6E6E0-1542-46D0-A72D-3153DA4FC390}" presName="node" presStyleLbl="node1" presStyleIdx="1" presStyleCnt="3">
        <dgm:presLayoutVars>
          <dgm:bulletEnabled val="1"/>
        </dgm:presLayoutVars>
      </dgm:prSet>
      <dgm:spPr>
        <a:solidFill>
          <a:schemeClr val="accent2">
            <a:lumMod val="60000"/>
            <a:lumOff val="40000"/>
          </a:schemeClr>
        </a:solidFill>
      </dgm:spPr>
    </dgm:pt>
    <dgm:pt modelId="{44212B0D-9893-4DB0-8210-DE9AF3892A58}" type="pres">
      <dgm:prSet presAssocID="{B41010E3-B380-4F32-9CBD-C5D3106D2402}" presName="sibTrans" presStyleLbl="sibTrans2D1" presStyleIdx="1" presStyleCnt="2"/>
      <dgm:spPr/>
    </dgm:pt>
    <dgm:pt modelId="{2E00F979-13BB-4DB8-A0D5-157170761B01}" type="pres">
      <dgm:prSet presAssocID="{B41010E3-B380-4F32-9CBD-C5D3106D2402}" presName="connectorText" presStyleLbl="sibTrans2D1" presStyleIdx="1" presStyleCnt="2"/>
      <dgm:spPr/>
    </dgm:pt>
    <dgm:pt modelId="{861FC065-9657-43AA-8FD0-9C86396C0370}" type="pres">
      <dgm:prSet presAssocID="{00DB3A93-E0FC-455E-925C-17BE10157C01}" presName="node" presStyleLbl="node1" presStyleIdx="2" presStyleCnt="3">
        <dgm:presLayoutVars>
          <dgm:bulletEnabled val="1"/>
        </dgm:presLayoutVars>
      </dgm:prSet>
      <dgm:spPr>
        <a:solidFill>
          <a:schemeClr val="accent2">
            <a:lumMod val="60000"/>
            <a:lumOff val="40000"/>
          </a:schemeClr>
        </a:solidFill>
      </dgm:spPr>
    </dgm:pt>
  </dgm:ptLst>
  <dgm:cxnLst>
    <dgm:cxn modelId="{9CB6591B-31D3-452B-9416-6FFD5D234C63}" type="presOf" srcId="{0214A204-05B4-4542-B3CD-DC938951D730}" destId="{E4896CD6-45AF-4923-84A3-423025B93E2F}" srcOrd="1" destOrd="0" presId="urn:microsoft.com/office/officeart/2005/8/layout/process1"/>
    <dgm:cxn modelId="{A3684E44-BAA0-4480-BDF5-6B3A58190D1C}" type="presOf" srcId="{B41010E3-B380-4F32-9CBD-C5D3106D2402}" destId="{2E00F979-13BB-4DB8-A0D5-157170761B01}" srcOrd="1" destOrd="0" presId="urn:microsoft.com/office/officeart/2005/8/layout/process1"/>
    <dgm:cxn modelId="{04AFC646-B604-4776-945D-0534478AA0E4}" type="presOf" srcId="{00DB3A93-E0FC-455E-925C-17BE10157C01}" destId="{861FC065-9657-43AA-8FD0-9C86396C0370}" srcOrd="0" destOrd="0" presId="urn:microsoft.com/office/officeart/2005/8/layout/process1"/>
    <dgm:cxn modelId="{7085297B-DA16-4606-851E-D0FE8231D528}" type="presOf" srcId="{0214A204-05B4-4542-B3CD-DC938951D730}" destId="{35B837E2-F2C9-4C99-98AC-A39D588F9264}" srcOrd="0"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45C4338E-7F7B-497C-9D75-D410ACC7DC39}" srcId="{E8002D6A-0C88-4ACB-8347-7791A957725E}" destId="{00DB3A93-E0FC-455E-925C-17BE10157C01}" srcOrd="2" destOrd="0" parTransId="{69ED680B-0C5E-44FC-9EF8-804F799F125C}" sibTransId="{BE53AF0A-CF0A-4119-9F9C-EAE8D9962B12}"/>
    <dgm:cxn modelId="{EA239398-D59C-46D2-AFE5-04A19FF71434}" type="presOf" srcId="{EE6A13BB-434D-48CE-9FFA-4EFFF5F4B754}" destId="{639CFCE5-FAF0-419E-8E75-8797FA8C8C28}" srcOrd="0" destOrd="0" presId="urn:microsoft.com/office/officeart/2005/8/layout/process1"/>
    <dgm:cxn modelId="{376CA9BF-0E68-4140-B251-29227918EA69}" type="presOf" srcId="{B41010E3-B380-4F32-9CBD-C5D3106D2402}" destId="{44212B0D-9893-4DB0-8210-DE9AF3892A58}" srcOrd="0" destOrd="0" presId="urn:microsoft.com/office/officeart/2005/8/layout/process1"/>
    <dgm:cxn modelId="{5019AEF4-2389-46C2-9DAC-8B983DD482EE}" type="presOf" srcId="{A4F6E6E0-1542-46D0-A72D-3153DA4FC390}" destId="{4BB3B631-D838-45CA-8470-D8234279049D}" srcOrd="0" destOrd="0" presId="urn:microsoft.com/office/officeart/2005/8/layout/process1"/>
    <dgm:cxn modelId="{EDDB3DF6-6DE2-461D-A986-7B2A6AF994FD}" srcId="{E8002D6A-0C88-4ACB-8347-7791A957725E}" destId="{A4F6E6E0-1542-46D0-A72D-3153DA4FC390}" srcOrd="1" destOrd="0" parTransId="{2D349A8D-44AC-41AF-ABC2-68AD63C0C16F}" sibTransId="{B41010E3-B380-4F32-9CBD-C5D3106D2402}"/>
    <dgm:cxn modelId="{A13D37FC-0795-4CA7-8660-7DDB68D4FBF4}" srcId="{E8002D6A-0C88-4ACB-8347-7791A957725E}" destId="{EE6A13BB-434D-48CE-9FFA-4EFFF5F4B754}" srcOrd="0" destOrd="0" parTransId="{2F5D37B1-4006-4E6D-A6C0-D10BEF8C7F56}" sibTransId="{0214A204-05B4-4542-B3CD-DC938951D730}"/>
    <dgm:cxn modelId="{3EB8F585-D2CC-4EF5-AF9F-FF5E571A33A4}" type="presParOf" srcId="{0A7C1DAC-E1A3-451B-8353-83779A5614BB}" destId="{639CFCE5-FAF0-419E-8E75-8797FA8C8C28}" srcOrd="0" destOrd="0" presId="urn:microsoft.com/office/officeart/2005/8/layout/process1"/>
    <dgm:cxn modelId="{084ADACC-0513-419A-A22E-A64A3AEB386A}" type="presParOf" srcId="{0A7C1DAC-E1A3-451B-8353-83779A5614BB}" destId="{35B837E2-F2C9-4C99-98AC-A39D588F9264}" srcOrd="1" destOrd="0" presId="urn:microsoft.com/office/officeart/2005/8/layout/process1"/>
    <dgm:cxn modelId="{EFA86F48-D2B0-41E7-9A19-F42B187D97D6}" type="presParOf" srcId="{35B837E2-F2C9-4C99-98AC-A39D588F9264}" destId="{E4896CD6-45AF-4923-84A3-423025B93E2F}" srcOrd="0" destOrd="0" presId="urn:microsoft.com/office/officeart/2005/8/layout/process1"/>
    <dgm:cxn modelId="{69475C59-EB6F-4178-9C8A-1590AE89C31C}" type="presParOf" srcId="{0A7C1DAC-E1A3-451B-8353-83779A5614BB}" destId="{4BB3B631-D838-45CA-8470-D8234279049D}" srcOrd="2" destOrd="0" presId="urn:microsoft.com/office/officeart/2005/8/layout/process1"/>
    <dgm:cxn modelId="{1A66D945-D751-4B52-A6CB-16226455F1B8}" type="presParOf" srcId="{0A7C1DAC-E1A3-451B-8353-83779A5614BB}" destId="{44212B0D-9893-4DB0-8210-DE9AF3892A58}" srcOrd="3" destOrd="0" presId="urn:microsoft.com/office/officeart/2005/8/layout/process1"/>
    <dgm:cxn modelId="{949DF39D-83BF-48E4-A272-A87C0580E414}" type="presParOf" srcId="{44212B0D-9893-4DB0-8210-DE9AF3892A58}" destId="{2E00F979-13BB-4DB8-A0D5-157170761B01}" srcOrd="0" destOrd="0" presId="urn:microsoft.com/office/officeart/2005/8/layout/process1"/>
    <dgm:cxn modelId="{8B97F834-A6FE-43D6-A5F2-5C657ECFB942}" type="presParOf" srcId="{0A7C1DAC-E1A3-451B-8353-83779A5614BB}" destId="{861FC065-9657-43AA-8FD0-9C86396C0370}"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pt>
    <dgm:pt modelId="{08E664FB-C5CB-44FA-B432-E45E5913DFD1}">
      <dgm:prSet phldrT="[Text]"/>
      <dgm:spPr>
        <a:solidFill>
          <a:schemeClr val="accent6">
            <a:lumMod val="60000"/>
            <a:lumOff val="40000"/>
          </a:schemeClr>
        </a:solidFill>
      </dgm:spPr>
      <dgm:t>
        <a:bodyPr/>
        <a:lstStyle/>
        <a:p>
          <a:r>
            <a:rPr lang="en-GB">
              <a:solidFill>
                <a:schemeClr val="tx1"/>
              </a:solidFill>
            </a:rPr>
            <a:t>Volunteer applies for permit through system, including selecting assessor, attaching supporting documentation</a:t>
          </a:r>
        </a:p>
      </dgm:t>
    </dgm:pt>
    <dgm:pt modelId="{ECAFCE0C-BDEC-49AF-B365-63BE7BEAE05F}" type="parTrans" cxnId="{D6D3F545-6AAC-495F-AE73-F826A4E3E459}">
      <dgm:prSet/>
      <dgm:spPr/>
      <dgm:t>
        <a:bodyPr/>
        <a:lstStyle/>
        <a:p>
          <a:endParaRPr lang="en-GB"/>
        </a:p>
      </dgm:t>
    </dgm:pt>
    <dgm:pt modelId="{94F162BC-C234-44A6-BB21-377A3A804FB0}" type="sibTrans" cxnId="{D6D3F545-6AAC-495F-AE73-F826A4E3E459}">
      <dgm:prSet/>
      <dgm:spPr/>
      <dgm:t>
        <a:bodyPr/>
        <a:lstStyle/>
        <a:p>
          <a:endParaRPr lang="en-GB"/>
        </a:p>
      </dgm:t>
    </dgm:pt>
    <dgm:pt modelId="{EE6A13BB-434D-48CE-9FFA-4EFFF5F4B754}">
      <dgm:prSet phldrT="[Text]"/>
      <dgm:spPr/>
      <dgm:t>
        <a:bodyPr/>
        <a:lstStyle/>
        <a:p>
          <a:r>
            <a:rPr lang="en-GB">
              <a:solidFill>
                <a:schemeClr val="tx1"/>
              </a:solidFill>
            </a:rPr>
            <a:t>Selected assessor carries out technical assessment and confirms Scout rules knowledge</a:t>
          </a: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dgm:spPr>
        <a:solidFill>
          <a:schemeClr val="accent6">
            <a:lumMod val="20000"/>
            <a:lumOff val="80000"/>
          </a:schemeClr>
        </a:solidFill>
      </dgm:spPr>
      <dgm:t>
        <a:bodyPr/>
        <a:lstStyle/>
        <a:p>
          <a:r>
            <a:rPr lang="en-GB">
              <a:solidFill>
                <a:schemeClr val="tx1"/>
              </a:solidFill>
            </a:rPr>
            <a:t>Technical assessment is recorded on </a:t>
          </a:r>
          <a:r>
            <a:rPr lang="en-GB">
              <a:solidFill>
                <a:schemeClr val="tx1"/>
              </a:solidFill>
              <a:latin typeface="Nunito Sans"/>
            </a:rPr>
            <a:t>system</a:t>
          </a:r>
          <a:endParaRPr lang="en-GB">
            <a:solidFill>
              <a:schemeClr val="tx1"/>
            </a:solidFill>
          </a:endParaRP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ACAA8BB1-AB41-4124-AD07-BA868CF8C6E0}">
      <dgm:prSet phldrT="[Text]"/>
      <dgm:spPr>
        <a:solidFill>
          <a:schemeClr val="accent6">
            <a:lumMod val="20000"/>
            <a:lumOff val="80000"/>
          </a:schemeClr>
        </a:solidFill>
      </dgm:spPr>
      <dgm:t>
        <a:bodyPr/>
        <a:lstStyle/>
        <a:p>
          <a:pPr rtl="0"/>
          <a:r>
            <a:rPr lang="en-GB">
              <a:solidFill>
                <a:schemeClr val="tx1"/>
              </a:solidFill>
            </a:rPr>
            <a:t>Lead Volunteer or accredited Permit Approver </a:t>
          </a:r>
          <a:r>
            <a:rPr lang="en-GB">
              <a:solidFill>
                <a:schemeClr val="tx1"/>
              </a:solidFill>
              <a:latin typeface="Nunito Sans"/>
            </a:rPr>
            <a:t>confirms</a:t>
          </a:r>
          <a:r>
            <a:rPr lang="en-GB">
              <a:solidFill>
                <a:schemeClr val="tx1"/>
              </a:solidFill>
            </a:rPr>
            <a:t> applicant’s  personal suitability </a:t>
          </a:r>
          <a:r>
            <a:rPr lang="en-GB">
              <a:solidFill>
                <a:schemeClr val="tx1"/>
              </a:solidFill>
              <a:latin typeface="Nunito Sans"/>
            </a:rPr>
            <a:t>and grants permit on system</a:t>
          </a:r>
          <a:endParaRPr lang="en-GB">
            <a:solidFill>
              <a:schemeClr val="tx1"/>
            </a:solidFill>
          </a:endParaRPr>
        </a:p>
      </dgm:t>
    </dgm:pt>
    <dgm:pt modelId="{70F2778A-65C7-41BC-A7F1-4A89AD6AB862}" type="parTrans" cxnId="{E2E6FE2C-3AB5-42C4-9838-E9C2F16650DB}">
      <dgm:prSet/>
      <dgm:spPr/>
      <dgm:t>
        <a:bodyPr/>
        <a:lstStyle/>
        <a:p>
          <a:endParaRPr lang="en-GB"/>
        </a:p>
      </dgm:t>
    </dgm:pt>
    <dgm:pt modelId="{91C0AB84-FC5F-414D-9428-4508F1396B90}" type="sibTrans" cxnId="{E2E6FE2C-3AB5-42C4-9838-E9C2F16650DB}">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29417C91-6FA9-47F2-99D0-D02991635E78}" type="pres">
      <dgm:prSet presAssocID="{08E664FB-C5CB-44FA-B432-E45E5913DFD1}" presName="node" presStyleLbl="node1" presStyleIdx="0" presStyleCnt="4" custLinFactNeighborX="1444" custLinFactNeighborY="-22517">
        <dgm:presLayoutVars>
          <dgm:bulletEnabled val="1"/>
        </dgm:presLayoutVars>
      </dgm:prSet>
      <dgm:spPr>
        <a:solidFill>
          <a:schemeClr val="accent2">
            <a:lumMod val="60000"/>
            <a:lumOff val="40000"/>
          </a:schemeClr>
        </a:solidFill>
      </dgm:spPr>
    </dgm:pt>
    <dgm:pt modelId="{0F0126AF-AAB7-4CB7-AECF-A04D12C56C5E}" type="pres">
      <dgm:prSet presAssocID="{94F162BC-C234-44A6-BB21-377A3A804FB0}" presName="sibTrans" presStyleLbl="sibTrans2D1" presStyleIdx="0" presStyleCnt="3"/>
      <dgm:spPr/>
    </dgm:pt>
    <dgm:pt modelId="{0E7BDC97-DE90-4DF3-BF1D-C91EC6D5C55B}" type="pres">
      <dgm:prSet presAssocID="{94F162BC-C234-44A6-BB21-377A3A804FB0}" presName="connectorText" presStyleLbl="sibTrans2D1" presStyleIdx="0" presStyleCnt="3"/>
      <dgm:spPr/>
    </dgm:pt>
    <dgm:pt modelId="{639CFCE5-FAF0-419E-8E75-8797FA8C8C28}" type="pres">
      <dgm:prSet presAssocID="{EE6A13BB-434D-48CE-9FFA-4EFFF5F4B754}" presName="node" presStyleLbl="node1" presStyleIdx="1" presStyleCnt="4" custLinFactNeighborX="1444" custLinFactNeighborY="-22517">
        <dgm:presLayoutVars>
          <dgm:bulletEnabled val="1"/>
        </dgm:presLayoutVars>
      </dgm:prSet>
      <dgm:spPr/>
    </dgm:pt>
    <dgm:pt modelId="{35B837E2-F2C9-4C99-98AC-A39D588F9264}" type="pres">
      <dgm:prSet presAssocID="{0214A204-05B4-4542-B3CD-DC938951D730}" presName="sibTrans" presStyleLbl="sibTrans2D1" presStyleIdx="1" presStyleCnt="3"/>
      <dgm:spPr/>
    </dgm:pt>
    <dgm:pt modelId="{E4896CD6-45AF-4923-84A3-423025B93E2F}" type="pres">
      <dgm:prSet presAssocID="{0214A204-05B4-4542-B3CD-DC938951D730}" presName="connectorText" presStyleLbl="sibTrans2D1" presStyleIdx="1" presStyleCnt="3"/>
      <dgm:spPr/>
    </dgm:pt>
    <dgm:pt modelId="{4E02BE46-C631-478C-8172-4FF67ACF4F5C}" type="pres">
      <dgm:prSet presAssocID="{4DCC442E-B802-4669-A4D2-7C744261F497}" presName="node" presStyleLbl="node1" presStyleIdx="2" presStyleCnt="4" custLinFactNeighborX="1444" custLinFactNeighborY="-22517">
        <dgm:presLayoutVars>
          <dgm:bulletEnabled val="1"/>
        </dgm:presLayoutVars>
      </dgm:prSet>
      <dgm:spPr>
        <a:solidFill>
          <a:schemeClr val="accent2">
            <a:lumMod val="20000"/>
            <a:lumOff val="80000"/>
          </a:schemeClr>
        </a:solidFill>
      </dgm:spPr>
    </dgm:pt>
    <dgm:pt modelId="{A6F29520-B477-4C31-BCFF-39D9AFF60BB4}" type="pres">
      <dgm:prSet presAssocID="{8222208C-F9CD-4E23-8BB0-6130A01A71FD}" presName="sibTrans" presStyleLbl="sibTrans2D1" presStyleIdx="2" presStyleCnt="3"/>
      <dgm:spPr/>
    </dgm:pt>
    <dgm:pt modelId="{CC878317-7A2A-4DF0-B1E1-FECD444AD1FF}" type="pres">
      <dgm:prSet presAssocID="{8222208C-F9CD-4E23-8BB0-6130A01A71FD}" presName="connectorText" presStyleLbl="sibTrans2D1" presStyleIdx="2" presStyleCnt="3"/>
      <dgm:spPr/>
    </dgm:pt>
    <dgm:pt modelId="{91724BA9-D402-4EB5-9B21-7FF3BB0CC679}" type="pres">
      <dgm:prSet presAssocID="{ACAA8BB1-AB41-4124-AD07-BA868CF8C6E0}" presName="node" presStyleLbl="node1" presStyleIdx="3" presStyleCnt="4" custLinFactNeighborX="1444" custLinFactNeighborY="-22517">
        <dgm:presLayoutVars>
          <dgm:bulletEnabled val="1"/>
        </dgm:presLayoutVars>
      </dgm:prSet>
      <dgm:spPr>
        <a:solidFill>
          <a:schemeClr val="accent2">
            <a:lumMod val="20000"/>
            <a:lumOff val="80000"/>
          </a:schemeClr>
        </a:solidFill>
      </dgm:spPr>
    </dgm:pt>
  </dgm:ptLst>
  <dgm:cxnLst>
    <dgm:cxn modelId="{82350308-D9C8-40AA-AD35-088FFFAFF1AD}" type="presOf" srcId="{08E664FB-C5CB-44FA-B432-E45E5913DFD1}" destId="{29417C91-6FA9-47F2-99D0-D02991635E78}" srcOrd="0" destOrd="0" presId="urn:microsoft.com/office/officeart/2005/8/layout/process1"/>
    <dgm:cxn modelId="{08004D0C-C637-4F6D-8B64-4134B3873791}" type="presOf" srcId="{4DCC442E-B802-4669-A4D2-7C744261F497}" destId="{4E02BE46-C631-478C-8172-4FF67ACF4F5C}" srcOrd="0" destOrd="0" presId="urn:microsoft.com/office/officeart/2005/8/layout/process1"/>
    <dgm:cxn modelId="{3034540D-3B08-45C5-8362-BA43D04E6EA7}" type="presOf" srcId="{8222208C-F9CD-4E23-8BB0-6130A01A71FD}" destId="{A6F29520-B477-4C31-BCFF-39D9AFF60BB4}" srcOrd="0" destOrd="0" presId="urn:microsoft.com/office/officeart/2005/8/layout/process1"/>
    <dgm:cxn modelId="{5F284C10-4341-4D38-90ED-F5DFC82D86B9}" type="presOf" srcId="{ACAA8BB1-AB41-4124-AD07-BA868CF8C6E0}" destId="{91724BA9-D402-4EB5-9B21-7FF3BB0CC679}" srcOrd="0"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E2E6FE2C-3AB5-42C4-9838-E9C2F16650DB}" srcId="{E8002D6A-0C88-4ACB-8347-7791A957725E}" destId="{ACAA8BB1-AB41-4124-AD07-BA868CF8C6E0}" srcOrd="3" destOrd="0" parTransId="{70F2778A-65C7-41BC-A7F1-4A89AD6AB862}" sibTransId="{91C0AB84-FC5F-414D-9428-4508F1396B90}"/>
    <dgm:cxn modelId="{40CE7137-96A5-4D14-9E06-00E96AE457D3}" type="presOf" srcId="{0214A204-05B4-4542-B3CD-DC938951D730}" destId="{35B837E2-F2C9-4C99-98AC-A39D588F9264}" srcOrd="0" destOrd="0" presId="urn:microsoft.com/office/officeart/2005/8/layout/process1"/>
    <dgm:cxn modelId="{D6D3F545-6AAC-495F-AE73-F826A4E3E459}" srcId="{E8002D6A-0C88-4ACB-8347-7791A957725E}" destId="{08E664FB-C5CB-44FA-B432-E45E5913DFD1}" srcOrd="0" destOrd="0" parTransId="{ECAFCE0C-BDEC-49AF-B365-63BE7BEAE05F}" sibTransId="{94F162BC-C234-44A6-BB21-377A3A804FB0}"/>
    <dgm:cxn modelId="{AD8C064A-3FFB-4C42-824B-8CA1576D0330}" type="presOf" srcId="{EE6A13BB-434D-48CE-9FFA-4EFFF5F4B754}" destId="{639CFCE5-FAF0-419E-8E75-8797FA8C8C28}" srcOrd="0" destOrd="0" presId="urn:microsoft.com/office/officeart/2005/8/layout/process1"/>
    <dgm:cxn modelId="{1B5E7D8C-9FC6-4714-BDCA-DF3FF8C70E43}" type="presOf" srcId="{94F162BC-C234-44A6-BB21-377A3A804FB0}" destId="{0E7BDC97-DE90-4DF3-BF1D-C91EC6D5C55B}" srcOrd="1"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F64945C4-FC07-4602-AB3F-43EDC58CEF2A}" type="presOf" srcId="{8222208C-F9CD-4E23-8BB0-6130A01A71FD}" destId="{CC878317-7A2A-4DF0-B1E1-FECD444AD1FF}" srcOrd="1" destOrd="0" presId="urn:microsoft.com/office/officeart/2005/8/layout/process1"/>
    <dgm:cxn modelId="{A111DFEB-BAC8-4F42-8EF4-EA6411A27226}" srcId="{E8002D6A-0C88-4ACB-8347-7791A957725E}" destId="{4DCC442E-B802-4669-A4D2-7C744261F497}" srcOrd="2" destOrd="0" parTransId="{43F6DCA4-44A6-4605-A61E-D4478F2F5913}" sibTransId="{8222208C-F9CD-4E23-8BB0-6130A01A71FD}"/>
    <dgm:cxn modelId="{21B410F3-2AF4-4889-91E6-9CB6841675DC}" type="presOf" srcId="{94F162BC-C234-44A6-BB21-377A3A804FB0}" destId="{0F0126AF-AAB7-4CB7-AECF-A04D12C56C5E}" srcOrd="0" destOrd="0" presId="urn:microsoft.com/office/officeart/2005/8/layout/process1"/>
    <dgm:cxn modelId="{A13D37FC-0795-4CA7-8660-7DDB68D4FBF4}" srcId="{E8002D6A-0C88-4ACB-8347-7791A957725E}" destId="{EE6A13BB-434D-48CE-9FFA-4EFFF5F4B754}" srcOrd="1" destOrd="0" parTransId="{2F5D37B1-4006-4E6D-A6C0-D10BEF8C7F56}" sibTransId="{0214A204-05B4-4542-B3CD-DC938951D730}"/>
    <dgm:cxn modelId="{56FABB07-9B99-4D1A-BB63-81F9F7DA6E01}" type="presParOf" srcId="{0A7C1DAC-E1A3-451B-8353-83779A5614BB}" destId="{29417C91-6FA9-47F2-99D0-D02991635E78}" srcOrd="0" destOrd="0" presId="urn:microsoft.com/office/officeart/2005/8/layout/process1"/>
    <dgm:cxn modelId="{1F85FA4D-5CF6-4ECB-9F8D-0CDDC3910E64}" type="presParOf" srcId="{0A7C1DAC-E1A3-451B-8353-83779A5614BB}" destId="{0F0126AF-AAB7-4CB7-AECF-A04D12C56C5E}" srcOrd="1" destOrd="0" presId="urn:microsoft.com/office/officeart/2005/8/layout/process1"/>
    <dgm:cxn modelId="{276E738E-5DD9-4F57-ADAB-F3C321B84CD1}" type="presParOf" srcId="{0F0126AF-AAB7-4CB7-AECF-A04D12C56C5E}" destId="{0E7BDC97-DE90-4DF3-BF1D-C91EC6D5C55B}" srcOrd="0" destOrd="0" presId="urn:microsoft.com/office/officeart/2005/8/layout/process1"/>
    <dgm:cxn modelId="{E4E3F542-B118-4DEF-A846-C7DB49E4D7E9}" type="presParOf" srcId="{0A7C1DAC-E1A3-451B-8353-83779A5614BB}" destId="{639CFCE5-FAF0-419E-8E75-8797FA8C8C28}" srcOrd="2" destOrd="0" presId="urn:microsoft.com/office/officeart/2005/8/layout/process1"/>
    <dgm:cxn modelId="{27D1D9A5-E753-47DB-AB59-BA31140C011E}" type="presParOf" srcId="{0A7C1DAC-E1A3-451B-8353-83779A5614BB}" destId="{35B837E2-F2C9-4C99-98AC-A39D588F9264}" srcOrd="3"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1F09885F-E44B-4D3E-9FD9-A5D60FFA81CC}" type="presParOf" srcId="{0A7C1DAC-E1A3-451B-8353-83779A5614BB}" destId="{4E02BE46-C631-478C-8172-4FF67ACF4F5C}" srcOrd="4" destOrd="0" presId="urn:microsoft.com/office/officeart/2005/8/layout/process1"/>
    <dgm:cxn modelId="{2B2D026E-7CF9-4153-9327-550CF193AC2E}" type="presParOf" srcId="{0A7C1DAC-E1A3-451B-8353-83779A5614BB}" destId="{A6F29520-B477-4C31-BCFF-39D9AFF60BB4}" srcOrd="5" destOrd="0" presId="urn:microsoft.com/office/officeart/2005/8/layout/process1"/>
    <dgm:cxn modelId="{75799FB8-27AF-4A17-94DF-E2444049B21E}" type="presParOf" srcId="{A6F29520-B477-4C31-BCFF-39D9AFF60BB4}" destId="{CC878317-7A2A-4DF0-B1E1-FECD444AD1FF}" srcOrd="0" destOrd="0" presId="urn:microsoft.com/office/officeart/2005/8/layout/process1"/>
    <dgm:cxn modelId="{2D14C87B-6B5E-4B33-BA18-8D9E7ED8AB8D}" type="presParOf" srcId="{0A7C1DAC-E1A3-451B-8353-83779A5614BB}" destId="{91724BA9-D402-4EB5-9B21-7FF3BB0CC679}"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GB"/>
        </a:p>
      </dgm:t>
    </dgm:pt>
    <dgm:pt modelId="{EE6A13BB-434D-48CE-9FFA-4EFFF5F4B754}">
      <dgm:prSet phldrT="[Text]"/>
      <dgm:spPr>
        <a:solidFill>
          <a:schemeClr val="accent6">
            <a:lumMod val="60000"/>
            <a:lumOff val="40000"/>
          </a:schemeClr>
        </a:solidFill>
        <a:ln>
          <a:solidFill>
            <a:schemeClr val="tx1"/>
          </a:solidFill>
        </a:ln>
      </dgm:spPr>
      <dgm:t>
        <a:bodyPr/>
        <a:lstStyle/>
        <a:p>
          <a:pPr rtl="0"/>
          <a:r>
            <a:rPr lang="en-GB" dirty="0">
              <a:solidFill>
                <a:schemeClr val="tx1"/>
              </a:solidFill>
              <a:latin typeface="Nunito Sans"/>
            </a:rPr>
            <a:t>System will</a:t>
          </a:r>
          <a:r>
            <a:rPr lang="en-GB" dirty="0">
              <a:solidFill>
                <a:schemeClr val="tx1"/>
              </a:solidFill>
            </a:rPr>
            <a:t> remind volunteers when learning must be renewed</a:t>
          </a: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657F9AD9-DD82-43C0-BC8F-9A07CDCC32C1}">
      <dgm:prSet phldrT="[Text]"/>
      <dgm:spPr>
        <a:solidFill>
          <a:schemeClr val="accent6">
            <a:lumMod val="60000"/>
            <a:lumOff val="40000"/>
          </a:schemeClr>
        </a:solidFill>
        <a:ln>
          <a:solidFill>
            <a:schemeClr val="tx1"/>
          </a:solidFill>
        </a:ln>
      </dgm:spPr>
      <dgm:t>
        <a:bodyPr/>
        <a:lstStyle/>
        <a:p>
          <a:pPr rtl="0"/>
          <a:r>
            <a:rPr lang="en-GB" dirty="0">
              <a:solidFill>
                <a:schemeClr val="tx1"/>
              </a:solidFill>
            </a:rPr>
            <a:t>Volunteer undertakes the learning</a:t>
          </a:r>
          <a:r>
            <a:rPr lang="en-GB" dirty="0">
              <a:solidFill>
                <a:schemeClr val="tx1"/>
              </a:solidFill>
              <a:latin typeface="Nunito Sans"/>
            </a:rPr>
            <a:t>. Completion</a:t>
          </a:r>
          <a:r>
            <a:rPr lang="en-GB" dirty="0">
              <a:solidFill>
                <a:schemeClr val="tx1"/>
              </a:solidFill>
            </a:rPr>
            <a:t> is automatically recorded on the volunteer’s record or manually by </a:t>
          </a:r>
          <a:r>
            <a:rPr lang="en-GB" dirty="0">
              <a:solidFill>
                <a:schemeClr val="tx1"/>
              </a:solidFill>
              <a:latin typeface="Nunito Sans"/>
            </a:rPr>
            <a:t>a</a:t>
          </a:r>
          <a:r>
            <a:rPr lang="en-GB" dirty="0">
              <a:solidFill>
                <a:schemeClr val="tx1"/>
              </a:solidFill>
            </a:rPr>
            <a:t> </a:t>
          </a:r>
          <a:r>
            <a:rPr lang="en-GB" dirty="0">
              <a:solidFill>
                <a:schemeClr val="tx1"/>
              </a:solidFill>
              <a:latin typeface="Nunito Sans"/>
            </a:rPr>
            <a:t>Learning Assessor</a:t>
          </a:r>
          <a:r>
            <a:rPr lang="en-GB" dirty="0">
              <a:solidFill>
                <a:schemeClr val="tx1"/>
              </a:solidFill>
            </a:rPr>
            <a:t> (e.g. First Aid)</a:t>
          </a:r>
        </a:p>
      </dgm:t>
    </dgm:pt>
    <dgm:pt modelId="{D2D9991F-B5A7-4399-976F-0A8D48059268}" type="parTrans" cxnId="{40B165C6-6EF7-437F-9749-97F7CBBF5682}">
      <dgm:prSet/>
      <dgm:spPr/>
      <dgm:t>
        <a:bodyPr/>
        <a:lstStyle/>
        <a:p>
          <a:endParaRPr lang="en-GB"/>
        </a:p>
      </dgm:t>
    </dgm:pt>
    <dgm:pt modelId="{27676302-FB02-404E-A898-66C6A12B34A7}" type="sibTrans" cxnId="{40B165C6-6EF7-437F-9749-97F7CBBF5682}">
      <dgm:prSet/>
      <dgm:spPr/>
      <dgm:t>
        <a:bodyPr/>
        <a:lstStyle/>
        <a:p>
          <a:endParaRPr lang="en-GB"/>
        </a:p>
      </dgm:t>
    </dgm:pt>
    <dgm:pt modelId="{F6A588C4-4FE1-40A0-86D2-5F24D1FE8FB4}">
      <dgm:prSet phldrT="[Text]"/>
      <dgm:spPr>
        <a:solidFill>
          <a:schemeClr val="accent6">
            <a:lumMod val="60000"/>
            <a:lumOff val="40000"/>
          </a:schemeClr>
        </a:solidFill>
        <a:ln>
          <a:solidFill>
            <a:schemeClr val="tx1"/>
          </a:solidFill>
        </a:ln>
      </dgm:spPr>
      <dgm:t>
        <a:bodyPr/>
        <a:lstStyle/>
        <a:p>
          <a:pPr rtl="0"/>
          <a:r>
            <a:rPr lang="en-GB">
              <a:solidFill>
                <a:schemeClr val="tx1"/>
              </a:solidFill>
            </a:rPr>
            <a:t>Volunteering Development </a:t>
          </a:r>
          <a:r>
            <a:rPr lang="en-GB">
              <a:solidFill>
                <a:schemeClr val="tx1"/>
              </a:solidFill>
              <a:latin typeface="Nunito Sans"/>
            </a:rPr>
            <a:t>Teams, Lead Volunteers and District/County Team Leaders can</a:t>
          </a:r>
          <a:r>
            <a:rPr lang="en-GB">
              <a:solidFill>
                <a:schemeClr val="tx1"/>
              </a:solidFill>
            </a:rPr>
            <a:t> track compliance via</a:t>
          </a:r>
          <a:r>
            <a:rPr lang="en-GB">
              <a:solidFill>
                <a:schemeClr val="tx1"/>
              </a:solidFill>
              <a:latin typeface="Nunito Sans"/>
            </a:rPr>
            <a:t> </a:t>
          </a:r>
          <a:r>
            <a:rPr lang="en-GB">
              <a:solidFill>
                <a:schemeClr val="tx1"/>
              </a:solidFill>
            </a:rPr>
            <a:t>dashboards</a:t>
          </a:r>
        </a:p>
      </dgm:t>
    </dgm:pt>
    <dgm:pt modelId="{465495F5-494C-43AD-9AEB-C51E1A043D7D}" type="parTrans" cxnId="{8FDF0456-B9A7-4600-A76A-5B8644D81F4A}">
      <dgm:prSet/>
      <dgm:spPr/>
      <dgm:t>
        <a:bodyPr/>
        <a:lstStyle/>
        <a:p>
          <a:endParaRPr lang="en-GB"/>
        </a:p>
      </dgm:t>
    </dgm:pt>
    <dgm:pt modelId="{E4DF12EF-9B5F-43D3-B502-C4D965738AEF}" type="sibTrans" cxnId="{8FDF0456-B9A7-4600-A76A-5B8644D81F4A}">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3">
        <dgm:presLayoutVars>
          <dgm:bulletEnabled val="1"/>
        </dgm:presLayoutVars>
      </dgm:prSet>
      <dgm:spPr>
        <a:solidFill>
          <a:schemeClr val="accent2">
            <a:lumMod val="60000"/>
            <a:lumOff val="40000"/>
          </a:schemeClr>
        </a:solidFill>
        <a:ln>
          <a:solidFill>
            <a:schemeClr val="tx1"/>
          </a:solidFill>
        </a:ln>
      </dgm:spPr>
    </dgm:pt>
    <dgm:pt modelId="{35B837E2-F2C9-4C99-98AC-A39D588F9264}" type="pres">
      <dgm:prSet presAssocID="{0214A204-05B4-4542-B3CD-DC938951D730}" presName="sibTrans" presStyleLbl="sibTrans2D1" presStyleIdx="0" presStyleCnt="2"/>
      <dgm:spPr/>
    </dgm:pt>
    <dgm:pt modelId="{E4896CD6-45AF-4923-84A3-423025B93E2F}" type="pres">
      <dgm:prSet presAssocID="{0214A204-05B4-4542-B3CD-DC938951D730}" presName="connectorText" presStyleLbl="sibTrans2D1" presStyleIdx="0" presStyleCnt="2"/>
      <dgm:spPr/>
    </dgm:pt>
    <dgm:pt modelId="{11E13284-BF8F-42DD-BB6B-AB354A68901E}" type="pres">
      <dgm:prSet presAssocID="{657F9AD9-DD82-43C0-BC8F-9A07CDCC32C1}" presName="node" presStyleLbl="node1" presStyleIdx="1" presStyleCnt="3">
        <dgm:presLayoutVars>
          <dgm:bulletEnabled val="1"/>
        </dgm:presLayoutVars>
      </dgm:prSet>
      <dgm:spPr>
        <a:solidFill>
          <a:schemeClr val="accent2">
            <a:lumMod val="60000"/>
            <a:lumOff val="40000"/>
          </a:schemeClr>
        </a:solidFill>
        <a:ln>
          <a:solidFill>
            <a:schemeClr val="tx1"/>
          </a:solidFill>
        </a:ln>
      </dgm:spPr>
    </dgm:pt>
    <dgm:pt modelId="{E77DAA6D-8DE3-4280-82A2-69A11E534634}" type="pres">
      <dgm:prSet presAssocID="{27676302-FB02-404E-A898-66C6A12B34A7}" presName="sibTrans" presStyleLbl="sibTrans2D1" presStyleIdx="1" presStyleCnt="2"/>
      <dgm:spPr/>
    </dgm:pt>
    <dgm:pt modelId="{5D54E1C0-AB2F-40BD-84C7-6DE6D27B1498}" type="pres">
      <dgm:prSet presAssocID="{27676302-FB02-404E-A898-66C6A12B34A7}" presName="connectorText" presStyleLbl="sibTrans2D1" presStyleIdx="1" presStyleCnt="2"/>
      <dgm:spPr/>
    </dgm:pt>
    <dgm:pt modelId="{FF597997-D4CB-4B8C-BAD8-82D84A3AA4EB}" type="pres">
      <dgm:prSet presAssocID="{F6A588C4-4FE1-40A0-86D2-5F24D1FE8FB4}" presName="node" presStyleLbl="node1" presStyleIdx="2" presStyleCnt="3">
        <dgm:presLayoutVars>
          <dgm:bulletEnabled val="1"/>
        </dgm:presLayoutVars>
      </dgm:prSet>
      <dgm:spPr>
        <a:solidFill>
          <a:schemeClr val="accent2">
            <a:lumMod val="60000"/>
            <a:lumOff val="40000"/>
          </a:schemeClr>
        </a:solidFill>
        <a:ln>
          <a:solidFill>
            <a:schemeClr val="tx1"/>
          </a:solidFill>
        </a:ln>
      </dgm:spPr>
    </dgm:pt>
  </dgm:ptLst>
  <dgm:cxnLst>
    <dgm:cxn modelId="{D4CBD026-214E-4BA5-B488-C31340719BD8}" type="presOf" srcId="{27676302-FB02-404E-A898-66C6A12B34A7}" destId="{E77DAA6D-8DE3-4280-82A2-69A11E534634}" srcOrd="0"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40CE7137-96A5-4D14-9E06-00E96AE457D3}" type="presOf" srcId="{0214A204-05B4-4542-B3CD-DC938951D730}" destId="{35B837E2-F2C9-4C99-98AC-A39D588F9264}" srcOrd="0" destOrd="0" presId="urn:microsoft.com/office/officeart/2005/8/layout/process1"/>
    <dgm:cxn modelId="{CE7CB860-EB5A-4E1F-A973-618D45EB3A7A}" type="presOf" srcId="{27676302-FB02-404E-A898-66C6A12B34A7}" destId="{5D54E1C0-AB2F-40BD-84C7-6DE6D27B1498}" srcOrd="1" destOrd="0" presId="urn:microsoft.com/office/officeart/2005/8/layout/process1"/>
    <dgm:cxn modelId="{AD8C064A-3FFB-4C42-824B-8CA1576D0330}" type="presOf" srcId="{EE6A13BB-434D-48CE-9FFA-4EFFF5F4B754}" destId="{639CFCE5-FAF0-419E-8E75-8797FA8C8C28}" srcOrd="0" destOrd="0" presId="urn:microsoft.com/office/officeart/2005/8/layout/process1"/>
    <dgm:cxn modelId="{8FDF0456-B9A7-4600-A76A-5B8644D81F4A}" srcId="{E8002D6A-0C88-4ACB-8347-7791A957725E}" destId="{F6A588C4-4FE1-40A0-86D2-5F24D1FE8FB4}" srcOrd="2" destOrd="0" parTransId="{465495F5-494C-43AD-9AEB-C51E1A043D7D}" sibTransId="{E4DF12EF-9B5F-43D3-B502-C4D965738AEF}"/>
    <dgm:cxn modelId="{4E54B25A-3B38-42B7-95FA-BF910C0C83C5}" type="presOf" srcId="{F6A588C4-4FE1-40A0-86D2-5F24D1FE8FB4}" destId="{FF597997-D4CB-4B8C-BAD8-82D84A3AA4EB}" srcOrd="0" destOrd="0" presId="urn:microsoft.com/office/officeart/2005/8/layout/process1"/>
    <dgm:cxn modelId="{DC4B097E-318F-4B87-86B7-7876022E8A71}" type="presOf" srcId="{657F9AD9-DD82-43C0-BC8F-9A07CDCC32C1}" destId="{11E13284-BF8F-42DD-BB6B-AB354A68901E}" srcOrd="0"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40B165C6-6EF7-437F-9749-97F7CBBF5682}" srcId="{E8002D6A-0C88-4ACB-8347-7791A957725E}" destId="{657F9AD9-DD82-43C0-BC8F-9A07CDCC32C1}" srcOrd="1" destOrd="0" parTransId="{D2D9991F-B5A7-4399-976F-0A8D48059268}" sibTransId="{27676302-FB02-404E-A898-66C6A12B34A7}"/>
    <dgm:cxn modelId="{A13D37FC-0795-4CA7-8660-7DDB68D4FBF4}" srcId="{E8002D6A-0C88-4ACB-8347-7791A957725E}" destId="{EE6A13BB-434D-48CE-9FFA-4EFFF5F4B754}" srcOrd="0" destOrd="0" parTransId="{2F5D37B1-4006-4E6D-A6C0-D10BEF8C7F56}" sibTransId="{0214A204-05B4-4542-B3CD-DC938951D730}"/>
    <dgm:cxn modelId="{E4E3F542-B118-4DEF-A846-C7DB49E4D7E9}" type="presParOf" srcId="{0A7C1DAC-E1A3-451B-8353-83779A5614BB}" destId="{639CFCE5-FAF0-419E-8E75-8797FA8C8C28}" srcOrd="0" destOrd="0" presId="urn:microsoft.com/office/officeart/2005/8/layout/process1"/>
    <dgm:cxn modelId="{27D1D9A5-E753-47DB-AB59-BA31140C011E}" type="presParOf" srcId="{0A7C1DAC-E1A3-451B-8353-83779A5614BB}" destId="{35B837E2-F2C9-4C99-98AC-A39D588F9264}" srcOrd="1"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4922B8B1-6600-483A-B01D-F164B03F6DA8}" type="presParOf" srcId="{0A7C1DAC-E1A3-451B-8353-83779A5614BB}" destId="{11E13284-BF8F-42DD-BB6B-AB354A68901E}" srcOrd="2" destOrd="0" presId="urn:microsoft.com/office/officeart/2005/8/layout/process1"/>
    <dgm:cxn modelId="{AA6C90FC-8375-4A1E-9BAE-2EEEB6BC5C57}" type="presParOf" srcId="{0A7C1DAC-E1A3-451B-8353-83779A5614BB}" destId="{E77DAA6D-8DE3-4280-82A2-69A11E534634}" srcOrd="3" destOrd="0" presId="urn:microsoft.com/office/officeart/2005/8/layout/process1"/>
    <dgm:cxn modelId="{9115E386-B629-4B43-B48E-54D15D553459}" type="presParOf" srcId="{E77DAA6D-8DE3-4280-82A2-69A11E534634}" destId="{5D54E1C0-AB2F-40BD-84C7-6DE6D27B1498}" srcOrd="0" destOrd="0" presId="urn:microsoft.com/office/officeart/2005/8/layout/process1"/>
    <dgm:cxn modelId="{704073A7-84C3-4627-BE7C-3AEF3C882784}" type="presParOf" srcId="{0A7C1DAC-E1A3-451B-8353-83779A5614BB}" destId="{FF597997-D4CB-4B8C-BAD8-82D84A3AA4EB}"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GB"/>
        </a:p>
      </dgm:t>
    </dgm:pt>
    <dgm:pt modelId="{EE6A13BB-434D-48CE-9FFA-4EFFF5F4B754}">
      <dgm:prSet phldrT="[Text]" custT="1"/>
      <dgm:spPr>
        <a:solidFill>
          <a:schemeClr val="accent6">
            <a:lumMod val="60000"/>
            <a:lumOff val="40000"/>
          </a:schemeClr>
        </a:solidFill>
        <a:ln>
          <a:solidFill>
            <a:schemeClr val="tx1"/>
          </a:solidFill>
        </a:ln>
      </dgm:spPr>
      <dgm:t>
        <a:bodyPr/>
        <a:lstStyle/>
        <a:p>
          <a:r>
            <a:rPr lang="en-GB" sz="1400">
              <a:solidFill>
                <a:schemeClr val="tx1"/>
              </a:solidFill>
              <a:latin typeface="Nunito Sans"/>
            </a:rPr>
            <a:t>Volunteers</a:t>
          </a:r>
          <a:r>
            <a:rPr lang="en-GB" sz="1400">
              <a:solidFill>
                <a:schemeClr val="tx1"/>
              </a:solidFill>
            </a:rPr>
            <a:t> </a:t>
          </a:r>
          <a:r>
            <a:rPr lang="en-GB" sz="1400">
              <a:solidFill>
                <a:schemeClr val="tx1"/>
              </a:solidFill>
              <a:latin typeface="Nunito Sans"/>
            </a:rPr>
            <a:t>will</a:t>
          </a:r>
          <a:r>
            <a:rPr lang="en-GB" sz="1400">
              <a:solidFill>
                <a:schemeClr val="tx1"/>
              </a:solidFill>
            </a:rPr>
            <a:t> be able to select from a range of additional learning opportunities.</a:t>
          </a:r>
        </a:p>
        <a:p>
          <a:pPr rtl="0"/>
          <a:r>
            <a:rPr lang="en-GB" sz="1400">
              <a:solidFill>
                <a:schemeClr val="tx1"/>
              </a:solidFill>
            </a:rPr>
            <a:t>Some of these will provide skills for their specific role within their team.</a:t>
          </a:r>
          <a:r>
            <a:rPr lang="en-GB" sz="1400">
              <a:solidFill>
                <a:schemeClr val="tx1"/>
              </a:solidFill>
              <a:latin typeface="Nunito Sans"/>
            </a:rPr>
            <a:t> </a:t>
          </a:r>
          <a:r>
            <a:rPr lang="en-GB" sz="1400">
              <a:solidFill>
                <a:schemeClr val="tx1"/>
              </a:solidFill>
            </a:rPr>
            <a:t>Others will be optional learnings</a:t>
          </a:r>
          <a:r>
            <a:rPr lang="en-GB" sz="1400">
              <a:solidFill>
                <a:schemeClr val="tx1"/>
              </a:solidFill>
              <a:latin typeface="Nunito Sans"/>
            </a:rPr>
            <a:t> </a:t>
          </a:r>
          <a:r>
            <a:rPr lang="en-GB" sz="1400">
              <a:solidFill>
                <a:schemeClr val="tx1"/>
              </a:solidFill>
            </a:rPr>
            <a:t>of interest</a:t>
          </a:r>
          <a:r>
            <a:rPr lang="en-GB" sz="1400">
              <a:latin typeface="Nunito Sans"/>
            </a:rPr>
            <a:t> </a:t>
          </a:r>
          <a:r>
            <a:rPr lang="en-GB" sz="1400">
              <a:solidFill>
                <a:schemeClr val="tx1"/>
              </a:solidFill>
              <a:latin typeface="Nunito Sans"/>
            </a:rPr>
            <a:t>to volunteers</a:t>
          </a:r>
          <a:r>
            <a:rPr lang="en-GB" sz="1400">
              <a:solidFill>
                <a:schemeClr val="tx1"/>
              </a:solidFill>
            </a:rPr>
            <a:t>.</a:t>
          </a:r>
          <a:endParaRPr lang="en-GB" sz="1400"/>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FF521D48-8E49-456F-A1AE-29C082650796}">
      <dgm:prSet phldrT="[Text]" custT="1"/>
      <dgm:spPr>
        <a:solidFill>
          <a:schemeClr val="accent6">
            <a:lumMod val="60000"/>
            <a:lumOff val="40000"/>
          </a:schemeClr>
        </a:solidFill>
        <a:ln>
          <a:solidFill>
            <a:schemeClr val="tx1"/>
          </a:solidFill>
        </a:ln>
      </dgm:spPr>
      <dgm:t>
        <a:bodyPr/>
        <a:lstStyle/>
        <a:p>
          <a:pPr rtl="0"/>
          <a:r>
            <a:rPr lang="en-GB" sz="1400">
              <a:solidFill>
                <a:schemeClr val="tx1"/>
              </a:solidFill>
            </a:rPr>
            <a:t>As the volunteer completes their learning, this is recorded on the digital system </a:t>
          </a:r>
          <a:r>
            <a:rPr lang="en-GB" sz="1400">
              <a:solidFill>
                <a:schemeClr val="tx1"/>
              </a:solidFill>
              <a:latin typeface="Nunito Sans"/>
            </a:rPr>
            <a:t>automatically or by a Learning Assessor as appropriate</a:t>
          </a:r>
          <a:endParaRPr lang="en-GB" sz="1400">
            <a:solidFill>
              <a:schemeClr val="tx1"/>
            </a:solidFill>
          </a:endParaRPr>
        </a:p>
      </dgm:t>
    </dgm:pt>
    <dgm:pt modelId="{9DFC5528-DDDC-4714-A668-8FB6ED35EB4C}" type="parTrans" cxnId="{652CAB28-115E-4D59-BF82-8CAB217C14B5}">
      <dgm:prSet/>
      <dgm:spPr/>
      <dgm:t>
        <a:bodyPr/>
        <a:lstStyle/>
        <a:p>
          <a:endParaRPr lang="en-GB"/>
        </a:p>
      </dgm:t>
    </dgm:pt>
    <dgm:pt modelId="{8BC3E2BF-803E-4972-8575-F24AA525FB3E}" type="sibTrans" cxnId="{652CAB28-115E-4D59-BF82-8CAB217C14B5}">
      <dgm:prSet/>
      <dgm:spPr/>
      <dgm:t>
        <a:bodyPr/>
        <a:lstStyle/>
        <a:p>
          <a:endParaRPr lang="en-GB"/>
        </a:p>
      </dgm:t>
    </dgm:pt>
    <dgm:pt modelId="{79AC43B1-B784-420D-A245-056E7921E57D}">
      <dgm:prSet phldrT="[Text]" custT="1"/>
      <dgm:spPr>
        <a:solidFill>
          <a:schemeClr val="accent6">
            <a:lumMod val="60000"/>
            <a:lumOff val="40000"/>
          </a:schemeClr>
        </a:solidFill>
        <a:ln>
          <a:solidFill>
            <a:schemeClr val="tx1"/>
          </a:solidFill>
        </a:ln>
      </dgm:spPr>
      <dgm:t>
        <a:bodyPr/>
        <a:lstStyle/>
        <a:p>
          <a:r>
            <a:rPr lang="en-GB" sz="1400">
              <a:solidFill>
                <a:schemeClr val="tx1"/>
              </a:solidFill>
            </a:rPr>
            <a:t>This additional learning may, if the volunteer wishes, lead to the award of the Wood Badge</a:t>
          </a:r>
        </a:p>
      </dgm:t>
    </dgm:pt>
    <dgm:pt modelId="{4920F50D-FEA6-46C0-B6B8-40AB97EA1D54}" type="parTrans" cxnId="{6BF76421-5210-47D1-9F0E-D5162FB82625}">
      <dgm:prSet/>
      <dgm:spPr/>
      <dgm:t>
        <a:bodyPr/>
        <a:lstStyle/>
        <a:p>
          <a:endParaRPr lang="en-GB"/>
        </a:p>
      </dgm:t>
    </dgm:pt>
    <dgm:pt modelId="{D6081E7B-6E2D-4D8A-A0C3-76D327EBF9DD}" type="sibTrans" cxnId="{6BF76421-5210-47D1-9F0E-D5162FB82625}">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3">
        <dgm:presLayoutVars>
          <dgm:bulletEnabled val="1"/>
        </dgm:presLayoutVars>
      </dgm:prSet>
      <dgm:spPr>
        <a:solidFill>
          <a:schemeClr val="accent2">
            <a:lumMod val="60000"/>
            <a:lumOff val="40000"/>
          </a:schemeClr>
        </a:solidFill>
        <a:ln>
          <a:solidFill>
            <a:schemeClr val="tx1"/>
          </a:solidFill>
        </a:ln>
      </dgm:spPr>
    </dgm:pt>
    <dgm:pt modelId="{35B837E2-F2C9-4C99-98AC-A39D588F9264}" type="pres">
      <dgm:prSet presAssocID="{0214A204-05B4-4542-B3CD-DC938951D730}" presName="sibTrans" presStyleLbl="sibTrans2D1" presStyleIdx="0" presStyleCnt="2"/>
      <dgm:spPr/>
    </dgm:pt>
    <dgm:pt modelId="{E4896CD6-45AF-4923-84A3-423025B93E2F}" type="pres">
      <dgm:prSet presAssocID="{0214A204-05B4-4542-B3CD-DC938951D730}" presName="connectorText" presStyleLbl="sibTrans2D1" presStyleIdx="0" presStyleCnt="2"/>
      <dgm:spPr/>
    </dgm:pt>
    <dgm:pt modelId="{77366A01-F642-46C1-B7B9-356BF045C8E0}" type="pres">
      <dgm:prSet presAssocID="{FF521D48-8E49-456F-A1AE-29C082650796}" presName="node" presStyleLbl="node1" presStyleIdx="1" presStyleCnt="3">
        <dgm:presLayoutVars>
          <dgm:bulletEnabled val="1"/>
        </dgm:presLayoutVars>
      </dgm:prSet>
      <dgm:spPr>
        <a:solidFill>
          <a:schemeClr val="accent2">
            <a:lumMod val="60000"/>
            <a:lumOff val="40000"/>
          </a:schemeClr>
        </a:solidFill>
        <a:ln>
          <a:solidFill>
            <a:schemeClr val="tx1"/>
          </a:solidFill>
        </a:ln>
      </dgm:spPr>
    </dgm:pt>
    <dgm:pt modelId="{08265B22-00B4-40D5-9DC5-D2B90B17B798}" type="pres">
      <dgm:prSet presAssocID="{8BC3E2BF-803E-4972-8575-F24AA525FB3E}" presName="sibTrans" presStyleLbl="sibTrans2D1" presStyleIdx="1" presStyleCnt="2"/>
      <dgm:spPr/>
    </dgm:pt>
    <dgm:pt modelId="{4E21B544-F1EC-4A4A-9858-C848F40AF103}" type="pres">
      <dgm:prSet presAssocID="{8BC3E2BF-803E-4972-8575-F24AA525FB3E}" presName="connectorText" presStyleLbl="sibTrans2D1" presStyleIdx="1" presStyleCnt="2"/>
      <dgm:spPr/>
    </dgm:pt>
    <dgm:pt modelId="{5747B921-AC29-4E3E-9248-4836D75233F9}" type="pres">
      <dgm:prSet presAssocID="{79AC43B1-B784-420D-A245-056E7921E57D}" presName="node" presStyleLbl="node1" presStyleIdx="2" presStyleCnt="3">
        <dgm:presLayoutVars>
          <dgm:bulletEnabled val="1"/>
        </dgm:presLayoutVars>
      </dgm:prSet>
      <dgm:spPr>
        <a:solidFill>
          <a:schemeClr val="accent2">
            <a:lumMod val="60000"/>
            <a:lumOff val="40000"/>
          </a:schemeClr>
        </a:solidFill>
        <a:ln>
          <a:solidFill>
            <a:schemeClr val="tx1"/>
          </a:solidFill>
        </a:ln>
      </dgm:spPr>
    </dgm:pt>
  </dgm:ptLst>
  <dgm:cxnLst>
    <dgm:cxn modelId="{6BF76421-5210-47D1-9F0E-D5162FB82625}" srcId="{E8002D6A-0C88-4ACB-8347-7791A957725E}" destId="{79AC43B1-B784-420D-A245-056E7921E57D}" srcOrd="2" destOrd="0" parTransId="{4920F50D-FEA6-46C0-B6B8-40AB97EA1D54}" sibTransId="{D6081E7B-6E2D-4D8A-A0C3-76D327EBF9DD}"/>
    <dgm:cxn modelId="{B097B127-859B-4A4D-95A6-F4EFCC83B188}" type="presOf" srcId="{79AC43B1-B784-420D-A245-056E7921E57D}" destId="{5747B921-AC29-4E3E-9248-4836D75233F9}" srcOrd="0" destOrd="0" presId="urn:microsoft.com/office/officeart/2005/8/layout/process1"/>
    <dgm:cxn modelId="{652CAB28-115E-4D59-BF82-8CAB217C14B5}" srcId="{E8002D6A-0C88-4ACB-8347-7791A957725E}" destId="{FF521D48-8E49-456F-A1AE-29C082650796}" srcOrd="1" destOrd="0" parTransId="{9DFC5528-DDDC-4714-A668-8FB6ED35EB4C}" sibTransId="{8BC3E2BF-803E-4972-8575-F24AA525FB3E}"/>
    <dgm:cxn modelId="{19BFDD2C-3F42-495C-97C8-6E357B39C263}" type="presOf" srcId="{0214A204-05B4-4542-B3CD-DC938951D730}" destId="{E4896CD6-45AF-4923-84A3-423025B93E2F}" srcOrd="1" destOrd="0" presId="urn:microsoft.com/office/officeart/2005/8/layout/process1"/>
    <dgm:cxn modelId="{CAEEB132-0F6E-42F8-AF8C-C958F8DB6F37}" type="presOf" srcId="{8BC3E2BF-803E-4972-8575-F24AA525FB3E}" destId="{4E21B544-F1EC-4A4A-9858-C848F40AF103}" srcOrd="1" destOrd="0" presId="urn:microsoft.com/office/officeart/2005/8/layout/process1"/>
    <dgm:cxn modelId="{40CE7137-96A5-4D14-9E06-00E96AE457D3}" type="presOf" srcId="{0214A204-05B4-4542-B3CD-DC938951D730}" destId="{35B837E2-F2C9-4C99-98AC-A39D588F9264}" srcOrd="0" destOrd="0" presId="urn:microsoft.com/office/officeart/2005/8/layout/process1"/>
    <dgm:cxn modelId="{6297633F-98F6-4624-B119-16463D76C00C}" type="presOf" srcId="{FF521D48-8E49-456F-A1AE-29C082650796}" destId="{77366A01-F642-46C1-B7B9-356BF045C8E0}" srcOrd="0" destOrd="0" presId="urn:microsoft.com/office/officeart/2005/8/layout/process1"/>
    <dgm:cxn modelId="{AD8C064A-3FFB-4C42-824B-8CA1576D0330}" type="presOf" srcId="{EE6A13BB-434D-48CE-9FFA-4EFFF5F4B754}" destId="{639CFCE5-FAF0-419E-8E75-8797FA8C8C28}" srcOrd="0" destOrd="0" presId="urn:microsoft.com/office/officeart/2005/8/layout/process1"/>
    <dgm:cxn modelId="{05A14A4D-7AF3-4C4E-942C-75175DBB01DB}" type="presOf" srcId="{8BC3E2BF-803E-4972-8575-F24AA525FB3E}" destId="{08265B22-00B4-40D5-9DC5-D2B90B17B798}" srcOrd="0"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A13D37FC-0795-4CA7-8660-7DDB68D4FBF4}" srcId="{E8002D6A-0C88-4ACB-8347-7791A957725E}" destId="{EE6A13BB-434D-48CE-9FFA-4EFFF5F4B754}" srcOrd="0" destOrd="0" parTransId="{2F5D37B1-4006-4E6D-A6C0-D10BEF8C7F56}" sibTransId="{0214A204-05B4-4542-B3CD-DC938951D730}"/>
    <dgm:cxn modelId="{E4E3F542-B118-4DEF-A846-C7DB49E4D7E9}" type="presParOf" srcId="{0A7C1DAC-E1A3-451B-8353-83779A5614BB}" destId="{639CFCE5-FAF0-419E-8E75-8797FA8C8C28}" srcOrd="0" destOrd="0" presId="urn:microsoft.com/office/officeart/2005/8/layout/process1"/>
    <dgm:cxn modelId="{27D1D9A5-E753-47DB-AB59-BA31140C011E}" type="presParOf" srcId="{0A7C1DAC-E1A3-451B-8353-83779A5614BB}" destId="{35B837E2-F2C9-4C99-98AC-A39D588F9264}" srcOrd="1"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E61A26A4-FBE8-49FC-811F-49A1C53F508B}" type="presParOf" srcId="{0A7C1DAC-E1A3-451B-8353-83779A5614BB}" destId="{77366A01-F642-46C1-B7B9-356BF045C8E0}" srcOrd="2" destOrd="0" presId="urn:microsoft.com/office/officeart/2005/8/layout/process1"/>
    <dgm:cxn modelId="{952C8680-2A92-4F59-88CC-50236A31CDCE}" type="presParOf" srcId="{0A7C1DAC-E1A3-451B-8353-83779A5614BB}" destId="{08265B22-00B4-40D5-9DC5-D2B90B17B798}" srcOrd="3" destOrd="0" presId="urn:microsoft.com/office/officeart/2005/8/layout/process1"/>
    <dgm:cxn modelId="{BD9C6E0B-26EF-4E62-83A4-2F7CE7CE6043}" type="presParOf" srcId="{08265B22-00B4-40D5-9DC5-D2B90B17B798}" destId="{4E21B544-F1EC-4A4A-9858-C848F40AF103}" srcOrd="0" destOrd="0" presId="urn:microsoft.com/office/officeart/2005/8/layout/process1"/>
    <dgm:cxn modelId="{3B79B7D9-0C26-4CD8-94DF-2AF18BA49065}" type="presParOf" srcId="{0A7C1DAC-E1A3-451B-8353-83779A5614BB}" destId="{5747B921-AC29-4E3E-9248-4836D75233F9}"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GB"/>
        </a:p>
      </dgm:t>
    </dgm:pt>
    <dgm:pt modelId="{EE6A13BB-434D-48CE-9FFA-4EFFF5F4B754}">
      <dgm:prSet phldrT="[Text]"/>
      <dgm:spPr>
        <a:solidFill>
          <a:schemeClr val="accent6">
            <a:lumMod val="60000"/>
            <a:lumOff val="40000"/>
          </a:schemeClr>
        </a:solidFill>
        <a:ln>
          <a:solidFill>
            <a:schemeClr val="tx1"/>
          </a:solidFill>
        </a:ln>
      </dgm:spPr>
      <dgm:t>
        <a:bodyPr/>
        <a:lstStyle/>
        <a:p>
          <a:pPr rtl="0"/>
          <a:r>
            <a:rPr lang="en-GB">
              <a:solidFill>
                <a:schemeClr val="tx1"/>
              </a:solidFill>
              <a:latin typeface="Nunito Sans"/>
            </a:rPr>
            <a:t>Any</a:t>
          </a:r>
          <a:r>
            <a:rPr lang="en-GB">
              <a:solidFill>
                <a:schemeClr val="tx1"/>
              </a:solidFill>
            </a:rPr>
            <a:t> volunteer may submit a Good Service Award nomination, including supporting information, attachments and the citation</a:t>
          </a:r>
          <a:r>
            <a:rPr lang="en-GB">
              <a:solidFill>
                <a:schemeClr val="tx1"/>
              </a:solidFill>
              <a:latin typeface="Nunito Sans"/>
            </a:rPr>
            <a:t> through the system</a:t>
          </a:r>
          <a:endParaRPr lang="en-GB">
            <a:solidFill>
              <a:schemeClr val="tx1"/>
            </a:solidFill>
          </a:endParaRP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dgm:spPr>
        <a:solidFill>
          <a:schemeClr val="accent6">
            <a:lumMod val="60000"/>
            <a:lumOff val="40000"/>
          </a:schemeClr>
        </a:solidFill>
        <a:ln>
          <a:solidFill>
            <a:schemeClr val="tx1"/>
          </a:solidFill>
        </a:ln>
      </dgm:spPr>
      <dgm:t>
        <a:bodyPr/>
        <a:lstStyle/>
        <a:p>
          <a:pPr rtl="0"/>
          <a:r>
            <a:rPr lang="en-GB">
              <a:solidFill>
                <a:schemeClr val="tx1"/>
              </a:solidFill>
            </a:rPr>
            <a:t>At the time of creating the submission,</a:t>
          </a:r>
          <a:r>
            <a:rPr lang="en-GB">
              <a:solidFill>
                <a:schemeClr val="tx1"/>
              </a:solidFill>
              <a:latin typeface="Nunito Sans"/>
            </a:rPr>
            <a:t> </a:t>
          </a:r>
          <a:r>
            <a:rPr lang="en-GB">
              <a:solidFill>
                <a:schemeClr val="tx1"/>
              </a:solidFill>
            </a:rPr>
            <a:t>award criteria are </a:t>
          </a:r>
          <a:r>
            <a:rPr lang="en-GB">
              <a:solidFill>
                <a:schemeClr val="tx1"/>
              </a:solidFill>
              <a:latin typeface="Nunito Sans"/>
            </a:rPr>
            <a:t>automatically checked </a:t>
          </a:r>
          <a:r>
            <a:rPr lang="en-GB">
              <a:solidFill>
                <a:schemeClr val="tx1"/>
              </a:solidFill>
            </a:rPr>
            <a:t>to allow for the creation of the nomination to proceed</a:t>
          </a: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ACAA8BB1-AB41-4124-AD07-BA868CF8C6E0}">
      <dgm:prSet phldrT="[Text]"/>
      <dgm:spPr>
        <a:solidFill>
          <a:schemeClr val="accent6">
            <a:lumMod val="20000"/>
            <a:lumOff val="80000"/>
          </a:schemeClr>
        </a:solidFill>
        <a:ln>
          <a:solidFill>
            <a:schemeClr val="tx1"/>
          </a:solidFill>
        </a:ln>
      </dgm:spPr>
      <dgm:t>
        <a:bodyPr/>
        <a:lstStyle/>
        <a:p>
          <a:r>
            <a:rPr lang="en-GB">
              <a:solidFill>
                <a:schemeClr val="tx1"/>
              </a:solidFill>
            </a:rPr>
            <a:t>Approved</a:t>
          </a:r>
          <a:r>
            <a:rPr lang="en-GB">
              <a:solidFill>
                <a:schemeClr val="tx1"/>
              </a:solidFill>
              <a:latin typeface="Nunito Sans"/>
            </a:rPr>
            <a:t>/Supported</a:t>
          </a:r>
          <a:r>
            <a:rPr lang="en-GB">
              <a:solidFill>
                <a:schemeClr val="tx1"/>
              </a:solidFill>
            </a:rPr>
            <a:t> Good Service Award nomination sent to HQ by system</a:t>
          </a:r>
        </a:p>
      </dgm:t>
    </dgm:pt>
    <dgm:pt modelId="{70F2778A-65C7-41BC-A7F1-4A89AD6AB862}" type="parTrans" cxnId="{E2E6FE2C-3AB5-42C4-9838-E9C2F16650DB}">
      <dgm:prSet/>
      <dgm:spPr/>
      <dgm:t>
        <a:bodyPr/>
        <a:lstStyle/>
        <a:p>
          <a:endParaRPr lang="en-GB"/>
        </a:p>
      </dgm:t>
    </dgm:pt>
    <dgm:pt modelId="{91C0AB84-FC5F-414D-9428-4508F1396B90}" type="sibTrans" cxnId="{E2E6FE2C-3AB5-42C4-9838-E9C2F16650DB}">
      <dgm:prSet/>
      <dgm:spPr/>
      <dgm:t>
        <a:bodyPr/>
        <a:lstStyle/>
        <a:p>
          <a:endParaRPr lang="en-GB"/>
        </a:p>
      </dgm:t>
    </dgm:pt>
    <dgm:pt modelId="{D00F8665-5BD7-4938-B9D4-ACD3F4B0A9BA}">
      <dgm:prSet phldrT="[Text]"/>
      <dgm:spPr>
        <a:solidFill>
          <a:schemeClr val="accent6">
            <a:lumMod val="20000"/>
            <a:lumOff val="80000"/>
          </a:schemeClr>
        </a:solidFill>
        <a:ln>
          <a:solidFill>
            <a:schemeClr val="tx1"/>
          </a:solidFill>
        </a:ln>
      </dgm:spPr>
      <dgm:t>
        <a:bodyPr/>
        <a:lstStyle/>
        <a:p>
          <a:pPr rtl="0"/>
          <a:r>
            <a:rPr lang="en-GB">
              <a:solidFill>
                <a:schemeClr val="tx1"/>
              </a:solidFill>
              <a:latin typeface="Nunito Sans"/>
            </a:rPr>
            <a:t>Award</a:t>
          </a:r>
          <a:r>
            <a:rPr lang="en-GB">
              <a:solidFill>
                <a:schemeClr val="tx1"/>
              </a:solidFill>
            </a:rPr>
            <a:t> sent out by HQ quarterly to the</a:t>
          </a:r>
          <a:r>
            <a:rPr lang="en-GB">
              <a:solidFill>
                <a:schemeClr val="tx1"/>
              </a:solidFill>
              <a:latin typeface="Nunito Sans"/>
            </a:rPr>
            <a:t> </a:t>
          </a:r>
          <a:r>
            <a:rPr lang="en-GB">
              <a:solidFill>
                <a:schemeClr val="tx1"/>
              </a:solidFill>
            </a:rPr>
            <a:t>accredited Awards Parcel Recipient</a:t>
          </a:r>
        </a:p>
      </dgm:t>
    </dgm:pt>
    <dgm:pt modelId="{A01931CF-B9AA-408F-9339-FF7D077CE7C4}" type="parTrans" cxnId="{4FB20153-ECE0-487B-84C0-CD849165AB7A}">
      <dgm:prSet/>
      <dgm:spPr/>
      <dgm:t>
        <a:bodyPr/>
        <a:lstStyle/>
        <a:p>
          <a:endParaRPr lang="en-GB"/>
        </a:p>
      </dgm:t>
    </dgm:pt>
    <dgm:pt modelId="{04F59425-3E33-4342-A683-A462094A75CE}" type="sibTrans" cxnId="{4FB20153-ECE0-487B-84C0-CD849165AB7A}">
      <dgm:prSet/>
      <dgm:spPr/>
      <dgm:t>
        <a:bodyPr/>
        <a:lstStyle/>
        <a:p>
          <a:endParaRPr lang="en-GB"/>
        </a:p>
      </dgm:t>
    </dgm:pt>
    <dgm:pt modelId="{15FFE089-FF42-4C49-89DC-7014BCBF40B7}">
      <dgm:prSet phldrT="[Text]"/>
      <dgm:spPr>
        <a:solidFill>
          <a:schemeClr val="accent6">
            <a:lumMod val="60000"/>
            <a:lumOff val="40000"/>
          </a:schemeClr>
        </a:solidFill>
        <a:ln>
          <a:solidFill>
            <a:schemeClr val="tx1"/>
          </a:solidFill>
        </a:ln>
      </dgm:spPr>
      <dgm:t>
        <a:bodyPr/>
        <a:lstStyle/>
        <a:p>
          <a:pPr rtl="0"/>
          <a:r>
            <a:rPr lang="en-GB">
              <a:solidFill>
                <a:schemeClr val="tx1"/>
              </a:solidFill>
              <a:latin typeface="Nunito Sans"/>
            </a:rPr>
            <a:t>The </a:t>
          </a:r>
          <a:r>
            <a:rPr lang="en-GB">
              <a:solidFill>
                <a:schemeClr val="tx1"/>
              </a:solidFill>
              <a:latin typeface="Nunito Sans"/>
              <a:ea typeface="Calibri"/>
              <a:cs typeface="Calibri"/>
            </a:rPr>
            <a:t>accredited</a:t>
          </a:r>
          <a:r>
            <a:rPr lang="en-GB">
              <a:solidFill>
                <a:schemeClr val="tx1"/>
              </a:solidFill>
              <a:latin typeface="Nunito Sans"/>
            </a:rPr>
            <a:t> Award Nominations Supporter or </a:t>
          </a:r>
          <a:r>
            <a:rPr lang="en-GB">
              <a:solidFill>
                <a:schemeClr val="tx1"/>
              </a:solidFill>
              <a:latin typeface="Calibri"/>
              <a:ea typeface="Calibri"/>
              <a:cs typeface="Calibri"/>
            </a:rPr>
            <a:t>Lead </a:t>
          </a:r>
          <a:r>
            <a:rPr lang="en-GB">
              <a:solidFill>
                <a:schemeClr val="tx1"/>
              </a:solidFill>
              <a:latin typeface="Nunito Sans"/>
            </a:rPr>
            <a:t>Volunteer will</a:t>
          </a:r>
          <a:r>
            <a:rPr lang="en-GB">
              <a:solidFill>
                <a:schemeClr val="tx1"/>
              </a:solidFill>
            </a:rPr>
            <a:t> then review (and edit if required) the nomination and approve or reject this</a:t>
          </a:r>
          <a:endParaRPr lang="en-GB">
            <a:solidFill>
              <a:schemeClr val="tx1"/>
            </a:solidFill>
            <a:latin typeface="Nunito Sans"/>
          </a:endParaRPr>
        </a:p>
      </dgm:t>
    </dgm:pt>
    <dgm:pt modelId="{A8829714-FBB7-412F-A866-F694B8F5D427}" type="parTrans" cxnId="{6F7302E8-6149-4647-B1AE-B9E74CAC8D20}">
      <dgm:prSet/>
      <dgm:spPr/>
      <dgm:t>
        <a:bodyPr/>
        <a:lstStyle/>
        <a:p>
          <a:endParaRPr lang="en-GB"/>
        </a:p>
      </dgm:t>
    </dgm:pt>
    <dgm:pt modelId="{AF34DE8B-767B-46CA-821B-4AE87164BF82}" type="sibTrans" cxnId="{6F7302E8-6149-4647-B1AE-B9E74CAC8D20}">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5" custLinFactNeighborX="5353" custLinFactNeighborY="0">
        <dgm:presLayoutVars>
          <dgm:bulletEnabled val="1"/>
        </dgm:presLayoutVars>
      </dgm:prSet>
      <dgm:spPr>
        <a:solidFill>
          <a:schemeClr val="accent2">
            <a:lumMod val="60000"/>
            <a:lumOff val="40000"/>
          </a:schemeClr>
        </a:solidFill>
        <a:ln>
          <a:solidFill>
            <a:schemeClr val="tx1"/>
          </a:solidFill>
        </a:ln>
      </dgm:spPr>
    </dgm:pt>
    <dgm:pt modelId="{35B837E2-F2C9-4C99-98AC-A39D588F9264}" type="pres">
      <dgm:prSet presAssocID="{0214A204-05B4-4542-B3CD-DC938951D730}" presName="sibTrans" presStyleLbl="sibTrans2D1" presStyleIdx="0" presStyleCnt="4"/>
      <dgm:spPr/>
    </dgm:pt>
    <dgm:pt modelId="{E4896CD6-45AF-4923-84A3-423025B93E2F}" type="pres">
      <dgm:prSet presAssocID="{0214A204-05B4-4542-B3CD-DC938951D730}" presName="connectorText" presStyleLbl="sibTrans2D1" presStyleIdx="0" presStyleCnt="4"/>
      <dgm:spPr/>
    </dgm:pt>
    <dgm:pt modelId="{4E02BE46-C631-478C-8172-4FF67ACF4F5C}" type="pres">
      <dgm:prSet presAssocID="{4DCC442E-B802-4669-A4D2-7C744261F497}" presName="node" presStyleLbl="node1" presStyleIdx="1" presStyleCnt="5" custLinFactNeighborX="5353" custLinFactNeighborY="0">
        <dgm:presLayoutVars>
          <dgm:bulletEnabled val="1"/>
        </dgm:presLayoutVars>
      </dgm:prSet>
      <dgm:spPr>
        <a:solidFill>
          <a:schemeClr val="accent2">
            <a:lumMod val="60000"/>
            <a:lumOff val="40000"/>
          </a:schemeClr>
        </a:solidFill>
        <a:ln>
          <a:solidFill>
            <a:schemeClr val="tx1"/>
          </a:solidFill>
        </a:ln>
      </dgm:spPr>
    </dgm:pt>
    <dgm:pt modelId="{A6F29520-B477-4C31-BCFF-39D9AFF60BB4}" type="pres">
      <dgm:prSet presAssocID="{8222208C-F9CD-4E23-8BB0-6130A01A71FD}" presName="sibTrans" presStyleLbl="sibTrans2D1" presStyleIdx="1" presStyleCnt="4"/>
      <dgm:spPr/>
    </dgm:pt>
    <dgm:pt modelId="{CC878317-7A2A-4DF0-B1E1-FECD444AD1FF}" type="pres">
      <dgm:prSet presAssocID="{8222208C-F9CD-4E23-8BB0-6130A01A71FD}" presName="connectorText" presStyleLbl="sibTrans2D1" presStyleIdx="1" presStyleCnt="4"/>
      <dgm:spPr/>
    </dgm:pt>
    <dgm:pt modelId="{3026789A-2072-46DA-B3C7-14458A3185B0}" type="pres">
      <dgm:prSet presAssocID="{15FFE089-FF42-4C49-89DC-7014BCBF40B7}" presName="node" presStyleLbl="node1" presStyleIdx="2" presStyleCnt="5" custLinFactNeighborX="0" custLinFactNeighborY="0">
        <dgm:presLayoutVars>
          <dgm:bulletEnabled val="1"/>
        </dgm:presLayoutVars>
      </dgm:prSet>
      <dgm:spPr>
        <a:solidFill>
          <a:schemeClr val="accent2">
            <a:lumMod val="60000"/>
            <a:lumOff val="40000"/>
          </a:schemeClr>
        </a:solidFill>
        <a:ln>
          <a:solidFill>
            <a:schemeClr val="tx1"/>
          </a:solidFill>
        </a:ln>
      </dgm:spPr>
    </dgm:pt>
    <dgm:pt modelId="{271A4562-9D97-4360-B21B-C5661B35260D}" type="pres">
      <dgm:prSet presAssocID="{AF34DE8B-767B-46CA-821B-4AE87164BF82}" presName="sibTrans" presStyleLbl="sibTrans2D1" presStyleIdx="2" presStyleCnt="4"/>
      <dgm:spPr/>
    </dgm:pt>
    <dgm:pt modelId="{C53AB075-0569-4635-B531-7330D9255D82}" type="pres">
      <dgm:prSet presAssocID="{AF34DE8B-767B-46CA-821B-4AE87164BF82}" presName="connectorText" presStyleLbl="sibTrans2D1" presStyleIdx="2" presStyleCnt="4"/>
      <dgm:spPr/>
    </dgm:pt>
    <dgm:pt modelId="{91724BA9-D402-4EB5-9B21-7FF3BB0CC679}" type="pres">
      <dgm:prSet presAssocID="{ACAA8BB1-AB41-4124-AD07-BA868CF8C6E0}" presName="node" presStyleLbl="node1" presStyleIdx="3" presStyleCnt="5">
        <dgm:presLayoutVars>
          <dgm:bulletEnabled val="1"/>
        </dgm:presLayoutVars>
      </dgm:prSet>
      <dgm:spPr>
        <a:solidFill>
          <a:schemeClr val="accent2">
            <a:lumMod val="20000"/>
            <a:lumOff val="80000"/>
          </a:schemeClr>
        </a:solidFill>
        <a:ln>
          <a:solidFill>
            <a:schemeClr val="tx1"/>
          </a:solidFill>
        </a:ln>
      </dgm:spPr>
    </dgm:pt>
    <dgm:pt modelId="{DA7C8EA8-E315-49A9-A92A-99334D18DC00}" type="pres">
      <dgm:prSet presAssocID="{91C0AB84-FC5F-414D-9428-4508F1396B90}" presName="sibTrans" presStyleLbl="sibTrans2D1" presStyleIdx="3" presStyleCnt="4"/>
      <dgm:spPr/>
    </dgm:pt>
    <dgm:pt modelId="{49CE568C-06E0-4E56-9E4B-3FBBE81CA077}" type="pres">
      <dgm:prSet presAssocID="{91C0AB84-FC5F-414D-9428-4508F1396B90}" presName="connectorText" presStyleLbl="sibTrans2D1" presStyleIdx="3" presStyleCnt="4"/>
      <dgm:spPr/>
    </dgm:pt>
    <dgm:pt modelId="{B4FD00E7-9CEB-4AEC-BEA2-0CBF7A37724B}" type="pres">
      <dgm:prSet presAssocID="{D00F8665-5BD7-4938-B9D4-ACD3F4B0A9BA}" presName="node" presStyleLbl="node1" presStyleIdx="4" presStyleCnt="5">
        <dgm:presLayoutVars>
          <dgm:bulletEnabled val="1"/>
        </dgm:presLayoutVars>
      </dgm:prSet>
      <dgm:spPr>
        <a:solidFill>
          <a:schemeClr val="accent2">
            <a:lumMod val="20000"/>
            <a:lumOff val="80000"/>
          </a:schemeClr>
        </a:solidFill>
        <a:ln>
          <a:solidFill>
            <a:schemeClr val="tx1"/>
          </a:solidFill>
        </a:ln>
      </dgm:spPr>
    </dgm:pt>
  </dgm:ptLst>
  <dgm:cxnLst>
    <dgm:cxn modelId="{3D513500-1735-45C2-B6EC-04CF1A56EB34}" type="presOf" srcId="{15FFE089-FF42-4C49-89DC-7014BCBF40B7}" destId="{3026789A-2072-46DA-B3C7-14458A3185B0}" srcOrd="0" destOrd="0" presId="urn:microsoft.com/office/officeart/2005/8/layout/process1"/>
    <dgm:cxn modelId="{08004D0C-C637-4F6D-8B64-4134B3873791}" type="presOf" srcId="{4DCC442E-B802-4669-A4D2-7C744261F497}" destId="{4E02BE46-C631-478C-8172-4FF67ACF4F5C}" srcOrd="0" destOrd="0" presId="urn:microsoft.com/office/officeart/2005/8/layout/process1"/>
    <dgm:cxn modelId="{3034540D-3B08-45C5-8362-BA43D04E6EA7}" type="presOf" srcId="{8222208C-F9CD-4E23-8BB0-6130A01A71FD}" destId="{A6F29520-B477-4C31-BCFF-39D9AFF60BB4}" srcOrd="0" destOrd="0" presId="urn:microsoft.com/office/officeart/2005/8/layout/process1"/>
    <dgm:cxn modelId="{5F284C10-4341-4D38-90ED-F5DFC82D86B9}" type="presOf" srcId="{ACAA8BB1-AB41-4124-AD07-BA868CF8C6E0}" destId="{91724BA9-D402-4EB5-9B21-7FF3BB0CC679}" srcOrd="0"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E2E6FE2C-3AB5-42C4-9838-E9C2F16650DB}" srcId="{E8002D6A-0C88-4ACB-8347-7791A957725E}" destId="{ACAA8BB1-AB41-4124-AD07-BA868CF8C6E0}" srcOrd="3" destOrd="0" parTransId="{70F2778A-65C7-41BC-A7F1-4A89AD6AB862}" sibTransId="{91C0AB84-FC5F-414D-9428-4508F1396B90}"/>
    <dgm:cxn modelId="{CAC9232F-8DBA-4689-B325-60FD79647884}" type="presOf" srcId="{91C0AB84-FC5F-414D-9428-4508F1396B90}" destId="{49CE568C-06E0-4E56-9E4B-3FBBE81CA077}" srcOrd="1" destOrd="0" presId="urn:microsoft.com/office/officeart/2005/8/layout/process1"/>
    <dgm:cxn modelId="{40CE7137-96A5-4D14-9E06-00E96AE457D3}" type="presOf" srcId="{0214A204-05B4-4542-B3CD-DC938951D730}" destId="{35B837E2-F2C9-4C99-98AC-A39D588F9264}" srcOrd="0" destOrd="0" presId="urn:microsoft.com/office/officeart/2005/8/layout/process1"/>
    <dgm:cxn modelId="{01AC5363-4AFF-4681-9860-A750661BDAC3}" type="presOf" srcId="{AF34DE8B-767B-46CA-821B-4AE87164BF82}" destId="{271A4562-9D97-4360-B21B-C5661B35260D}" srcOrd="0" destOrd="0" presId="urn:microsoft.com/office/officeart/2005/8/layout/process1"/>
    <dgm:cxn modelId="{AD8C064A-3FFB-4C42-824B-8CA1576D0330}" type="presOf" srcId="{EE6A13BB-434D-48CE-9FFA-4EFFF5F4B754}" destId="{639CFCE5-FAF0-419E-8E75-8797FA8C8C28}" srcOrd="0" destOrd="0" presId="urn:microsoft.com/office/officeart/2005/8/layout/process1"/>
    <dgm:cxn modelId="{4FB20153-ECE0-487B-84C0-CD849165AB7A}" srcId="{E8002D6A-0C88-4ACB-8347-7791A957725E}" destId="{D00F8665-5BD7-4938-B9D4-ACD3F4B0A9BA}" srcOrd="4" destOrd="0" parTransId="{A01931CF-B9AA-408F-9339-FF7D077CE7C4}" sibTransId="{04F59425-3E33-4342-A683-A462094A75CE}"/>
    <dgm:cxn modelId="{822B158D-B318-45F6-8AD0-6A3A67E33533}" type="presOf" srcId="{E8002D6A-0C88-4ACB-8347-7791A957725E}" destId="{0A7C1DAC-E1A3-451B-8353-83779A5614BB}" srcOrd="0" destOrd="0" presId="urn:microsoft.com/office/officeart/2005/8/layout/process1"/>
    <dgm:cxn modelId="{3DB3DA9E-0249-45C1-8758-72B745B243B1}" type="presOf" srcId="{91C0AB84-FC5F-414D-9428-4508F1396B90}" destId="{DA7C8EA8-E315-49A9-A92A-99334D18DC00}" srcOrd="0" destOrd="0" presId="urn:microsoft.com/office/officeart/2005/8/layout/process1"/>
    <dgm:cxn modelId="{22DFECA2-0607-4210-AE07-16BF0EC6A30B}" type="presOf" srcId="{AF34DE8B-767B-46CA-821B-4AE87164BF82}" destId="{C53AB075-0569-4635-B531-7330D9255D82}" srcOrd="1" destOrd="0" presId="urn:microsoft.com/office/officeart/2005/8/layout/process1"/>
    <dgm:cxn modelId="{B42E7FA4-60ED-40BB-B1B7-F15F57E4FB58}" type="presOf" srcId="{D00F8665-5BD7-4938-B9D4-ACD3F4B0A9BA}" destId="{B4FD00E7-9CEB-4AEC-BEA2-0CBF7A37724B}" srcOrd="0" destOrd="0" presId="urn:microsoft.com/office/officeart/2005/8/layout/process1"/>
    <dgm:cxn modelId="{F64945C4-FC07-4602-AB3F-43EDC58CEF2A}" type="presOf" srcId="{8222208C-F9CD-4E23-8BB0-6130A01A71FD}" destId="{CC878317-7A2A-4DF0-B1E1-FECD444AD1FF}" srcOrd="1" destOrd="0" presId="urn:microsoft.com/office/officeart/2005/8/layout/process1"/>
    <dgm:cxn modelId="{6F7302E8-6149-4647-B1AE-B9E74CAC8D20}" srcId="{E8002D6A-0C88-4ACB-8347-7791A957725E}" destId="{15FFE089-FF42-4C49-89DC-7014BCBF40B7}" srcOrd="2" destOrd="0" parTransId="{A8829714-FBB7-412F-A866-F694B8F5D427}" sibTransId="{AF34DE8B-767B-46CA-821B-4AE87164BF82}"/>
    <dgm:cxn modelId="{A111DFEB-BAC8-4F42-8EF4-EA6411A27226}" srcId="{E8002D6A-0C88-4ACB-8347-7791A957725E}" destId="{4DCC442E-B802-4669-A4D2-7C744261F497}" srcOrd="1" destOrd="0" parTransId="{43F6DCA4-44A6-4605-A61E-D4478F2F5913}" sibTransId="{8222208C-F9CD-4E23-8BB0-6130A01A71FD}"/>
    <dgm:cxn modelId="{A13D37FC-0795-4CA7-8660-7DDB68D4FBF4}" srcId="{E8002D6A-0C88-4ACB-8347-7791A957725E}" destId="{EE6A13BB-434D-48CE-9FFA-4EFFF5F4B754}" srcOrd="0" destOrd="0" parTransId="{2F5D37B1-4006-4E6D-A6C0-D10BEF8C7F56}" sibTransId="{0214A204-05B4-4542-B3CD-DC938951D730}"/>
    <dgm:cxn modelId="{E4E3F542-B118-4DEF-A846-C7DB49E4D7E9}" type="presParOf" srcId="{0A7C1DAC-E1A3-451B-8353-83779A5614BB}" destId="{639CFCE5-FAF0-419E-8E75-8797FA8C8C28}" srcOrd="0" destOrd="0" presId="urn:microsoft.com/office/officeart/2005/8/layout/process1"/>
    <dgm:cxn modelId="{27D1D9A5-E753-47DB-AB59-BA31140C011E}" type="presParOf" srcId="{0A7C1DAC-E1A3-451B-8353-83779A5614BB}" destId="{35B837E2-F2C9-4C99-98AC-A39D588F9264}" srcOrd="1"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1F09885F-E44B-4D3E-9FD9-A5D60FFA81CC}" type="presParOf" srcId="{0A7C1DAC-E1A3-451B-8353-83779A5614BB}" destId="{4E02BE46-C631-478C-8172-4FF67ACF4F5C}" srcOrd="2" destOrd="0" presId="urn:microsoft.com/office/officeart/2005/8/layout/process1"/>
    <dgm:cxn modelId="{2B2D026E-7CF9-4153-9327-550CF193AC2E}" type="presParOf" srcId="{0A7C1DAC-E1A3-451B-8353-83779A5614BB}" destId="{A6F29520-B477-4C31-BCFF-39D9AFF60BB4}" srcOrd="3" destOrd="0" presId="urn:microsoft.com/office/officeart/2005/8/layout/process1"/>
    <dgm:cxn modelId="{75799FB8-27AF-4A17-94DF-E2444049B21E}" type="presParOf" srcId="{A6F29520-B477-4C31-BCFF-39D9AFF60BB4}" destId="{CC878317-7A2A-4DF0-B1E1-FECD444AD1FF}" srcOrd="0" destOrd="0" presId="urn:microsoft.com/office/officeart/2005/8/layout/process1"/>
    <dgm:cxn modelId="{868D551E-CC52-4899-9B15-D80D1C781031}" type="presParOf" srcId="{0A7C1DAC-E1A3-451B-8353-83779A5614BB}" destId="{3026789A-2072-46DA-B3C7-14458A3185B0}" srcOrd="4" destOrd="0" presId="urn:microsoft.com/office/officeart/2005/8/layout/process1"/>
    <dgm:cxn modelId="{A197DB6D-CA2B-4A80-8304-0AC96540AC2A}" type="presParOf" srcId="{0A7C1DAC-E1A3-451B-8353-83779A5614BB}" destId="{271A4562-9D97-4360-B21B-C5661B35260D}" srcOrd="5" destOrd="0" presId="urn:microsoft.com/office/officeart/2005/8/layout/process1"/>
    <dgm:cxn modelId="{9B3EC62D-2F1F-4A0F-AD22-A9CC92A1F5EB}" type="presParOf" srcId="{271A4562-9D97-4360-B21B-C5661B35260D}" destId="{C53AB075-0569-4635-B531-7330D9255D82}" srcOrd="0" destOrd="0" presId="urn:microsoft.com/office/officeart/2005/8/layout/process1"/>
    <dgm:cxn modelId="{2D14C87B-6B5E-4B33-BA18-8D9E7ED8AB8D}" type="presParOf" srcId="{0A7C1DAC-E1A3-451B-8353-83779A5614BB}" destId="{91724BA9-D402-4EB5-9B21-7FF3BB0CC679}" srcOrd="6" destOrd="0" presId="urn:microsoft.com/office/officeart/2005/8/layout/process1"/>
    <dgm:cxn modelId="{A14D9E26-5EFC-45D8-92A1-72F64F92ADAA}" type="presParOf" srcId="{0A7C1DAC-E1A3-451B-8353-83779A5614BB}" destId="{DA7C8EA8-E315-49A9-A92A-99334D18DC00}" srcOrd="7" destOrd="0" presId="urn:microsoft.com/office/officeart/2005/8/layout/process1"/>
    <dgm:cxn modelId="{48C9BC04-52C2-4146-9CF8-C6054AE76F85}" type="presParOf" srcId="{DA7C8EA8-E315-49A9-A92A-99334D18DC00}" destId="{49CE568C-06E0-4E56-9E4B-3FBBE81CA077}" srcOrd="0" destOrd="0" presId="urn:microsoft.com/office/officeart/2005/8/layout/process1"/>
    <dgm:cxn modelId="{0FE1CBC6-479B-4D02-8749-E3B1ED66C41D}" type="presParOf" srcId="{0A7C1DAC-E1A3-451B-8353-83779A5614BB}" destId="{B4FD00E7-9CEB-4AEC-BEA2-0CBF7A37724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9787" y="177726"/>
          <a:ext cx="2925423" cy="2907139"/>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a:solidFill>
                <a:schemeClr val="tx1"/>
              </a:solidFill>
            </a:rPr>
            <a:t>At time of joining the Scouts, Lead Volunteer or Team Leader</a:t>
          </a:r>
          <a:r>
            <a:rPr lang="en-GB" sz="1800" kern="1200">
              <a:solidFill>
                <a:schemeClr val="tx1"/>
              </a:solidFill>
              <a:latin typeface="Nunito Sans"/>
            </a:rPr>
            <a:t>*</a:t>
          </a:r>
          <a:r>
            <a:rPr lang="en-GB" sz="1800" kern="1200">
              <a:solidFill>
                <a:schemeClr val="tx1"/>
              </a:solidFill>
            </a:rPr>
            <a:t> adds a ‘new member’ record to the digital system.  </a:t>
          </a:r>
          <a:r>
            <a:rPr lang="en-GB" sz="1800" kern="1200">
              <a:solidFill>
                <a:schemeClr val="tx1"/>
              </a:solidFill>
              <a:latin typeface="Nunito Sans"/>
            </a:rPr>
            <a:t>System </a:t>
          </a:r>
          <a:r>
            <a:rPr lang="en-GB" sz="1800" kern="1200">
              <a:solidFill>
                <a:schemeClr val="tx1"/>
              </a:solidFill>
            </a:rPr>
            <a:t>emails new volunteer requesting completion of their personal details.</a:t>
          </a:r>
        </a:p>
      </dsp:txBody>
      <dsp:txXfrm>
        <a:off x="94934" y="262873"/>
        <a:ext cx="2755129" cy="2736845"/>
      </dsp:txXfrm>
    </dsp:sp>
    <dsp:sp modelId="{35B837E2-F2C9-4C99-98AC-A39D588F9264}">
      <dsp:nvSpPr>
        <dsp:cNvPr id="0" name=""/>
        <dsp:cNvSpPr/>
      </dsp:nvSpPr>
      <dsp:spPr>
        <a:xfrm>
          <a:off x="3227753" y="1268543"/>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227753" y="1413644"/>
        <a:ext cx="434132" cy="435302"/>
      </dsp:txXfrm>
    </dsp:sp>
    <dsp:sp modelId="{BDC1E9C3-69EC-4D24-9B7A-04C50D115800}">
      <dsp:nvSpPr>
        <dsp:cNvPr id="0" name=""/>
        <dsp:cNvSpPr/>
      </dsp:nvSpPr>
      <dsp:spPr>
        <a:xfrm>
          <a:off x="4105379" y="177726"/>
          <a:ext cx="2925423" cy="2907139"/>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a:solidFill>
                <a:schemeClr val="tx1"/>
              </a:solidFill>
            </a:rPr>
            <a:t>The new volunteer sets their password, then logs </a:t>
          </a:r>
          <a:r>
            <a:rPr lang="en-GB" sz="1800" kern="1200">
              <a:solidFill>
                <a:schemeClr val="tx1"/>
              </a:solidFill>
              <a:latin typeface="Nunito Sans"/>
            </a:rPr>
            <a:t>in </a:t>
          </a:r>
          <a:r>
            <a:rPr lang="en-GB" sz="1800" kern="1200">
              <a:solidFill>
                <a:schemeClr val="tx1"/>
              </a:solidFill>
            </a:rPr>
            <a:t>and adds their personal details</a:t>
          </a:r>
          <a:r>
            <a:rPr lang="en-GB" sz="1800" kern="1200">
              <a:solidFill>
                <a:schemeClr val="tx1"/>
              </a:solidFill>
              <a:latin typeface="Nunito Sans"/>
            </a:rPr>
            <a:t>.</a:t>
          </a:r>
          <a:endParaRPr lang="en-GB" sz="1800" kern="1200">
            <a:solidFill>
              <a:schemeClr val="tx1"/>
            </a:solidFill>
          </a:endParaRPr>
        </a:p>
      </dsp:txBody>
      <dsp:txXfrm>
        <a:off x="4190526" y="262873"/>
        <a:ext cx="2755129" cy="2736845"/>
      </dsp:txXfrm>
    </dsp:sp>
    <dsp:sp modelId="{2606D38C-CBEC-4500-AF59-92D4558CC528}">
      <dsp:nvSpPr>
        <dsp:cNvPr id="0" name=""/>
        <dsp:cNvSpPr/>
      </dsp:nvSpPr>
      <dsp:spPr>
        <a:xfrm>
          <a:off x="7323345" y="1268543"/>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7323345" y="1413644"/>
        <a:ext cx="434132" cy="435302"/>
      </dsp:txXfrm>
    </dsp:sp>
    <dsp:sp modelId="{4E02BE46-C631-478C-8172-4FF67ACF4F5C}">
      <dsp:nvSpPr>
        <dsp:cNvPr id="0" name=""/>
        <dsp:cNvSpPr/>
      </dsp:nvSpPr>
      <dsp:spPr>
        <a:xfrm>
          <a:off x="8200972" y="177726"/>
          <a:ext cx="2925423" cy="2907139"/>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solidFill>
            </a:rPr>
            <a:t>Volunteers have a responsibility to maintain their personal details up-to-date.</a:t>
          </a:r>
        </a:p>
        <a:p>
          <a:pPr marL="0" lvl="0" indent="0" algn="ctr" defTabSz="800100">
            <a:lnSpc>
              <a:spcPct val="90000"/>
            </a:lnSpc>
            <a:spcBef>
              <a:spcPct val="0"/>
            </a:spcBef>
            <a:spcAft>
              <a:spcPct val="35000"/>
            </a:spcAft>
            <a:buNone/>
          </a:pPr>
          <a:r>
            <a:rPr lang="en-GB" sz="1800" kern="1200">
              <a:solidFill>
                <a:schemeClr val="tx1"/>
              </a:solidFill>
            </a:rPr>
            <a:t>Through self-service, volunteers can update their personal details at any time.</a:t>
          </a:r>
        </a:p>
      </dsp:txBody>
      <dsp:txXfrm>
        <a:off x="8286119" y="262873"/>
        <a:ext cx="2755129" cy="273684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29805" y="147849"/>
          <a:ext cx="1392022" cy="2652550"/>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GB" sz="1100" b="1" kern="1200">
              <a:solidFill>
                <a:srgbClr val="7414DC">
                  <a:hueOff val="0"/>
                  <a:satOff val="0"/>
                  <a:lumOff val="0"/>
                  <a:alphaOff val="0"/>
                </a:srgbClr>
              </a:solidFill>
              <a:latin typeface="Nunito Sans"/>
              <a:ea typeface="+mn-ea"/>
              <a:cs typeface="+mn-cs"/>
            </a:rPr>
            <a:t>INITIATE REVIEW</a:t>
          </a:r>
          <a:br>
            <a:rPr lang="en-GB" sz="1100" b="1" kern="1200">
              <a:solidFill>
                <a:srgbClr val="7414DC">
                  <a:hueOff val="0"/>
                  <a:satOff val="0"/>
                  <a:lumOff val="0"/>
                  <a:alphaOff val="0"/>
                </a:srgbClr>
              </a:solidFill>
              <a:latin typeface="Nunito Sans"/>
              <a:ea typeface="+mn-ea"/>
              <a:cs typeface="+mn-cs"/>
            </a:rPr>
          </a:br>
          <a:br>
            <a:rPr lang="en-GB" sz="1100" kern="1200">
              <a:solidFill>
                <a:schemeClr val="tx1"/>
              </a:solidFill>
            </a:rPr>
          </a:br>
          <a:r>
            <a:rPr lang="en-GB" sz="1100" b="0" kern="1200">
              <a:solidFill>
                <a:schemeClr val="tx1"/>
              </a:solidFill>
              <a:latin typeface="Nunito Sans"/>
            </a:rPr>
            <a:t>System prompts</a:t>
          </a:r>
          <a:r>
            <a:rPr lang="en-GB" sz="1100" b="0" kern="1200">
              <a:solidFill>
                <a:schemeClr val="tx1"/>
              </a:solidFill>
            </a:rPr>
            <a:t> the need for a ‘formal’ appointment review and creates the appointment review template.</a:t>
          </a:r>
        </a:p>
        <a:p>
          <a:pPr marL="0" lvl="0" indent="0" algn="ctr" defTabSz="488950">
            <a:lnSpc>
              <a:spcPct val="90000"/>
            </a:lnSpc>
            <a:spcBef>
              <a:spcPct val="0"/>
            </a:spcBef>
            <a:spcAft>
              <a:spcPct val="35000"/>
            </a:spcAft>
            <a:buNone/>
          </a:pPr>
          <a:r>
            <a:rPr lang="en-GB" sz="1100" b="0" kern="1200">
              <a:solidFill>
                <a:schemeClr val="tx1"/>
              </a:solidFill>
            </a:rPr>
            <a:t>Team Leaders can adjust the actual timing, in conversation with the volunteer.</a:t>
          </a:r>
          <a:endParaRPr lang="en-GB" sz="1100" kern="1200">
            <a:solidFill>
              <a:schemeClr val="tx1"/>
            </a:solidFill>
          </a:endParaRPr>
        </a:p>
      </dsp:txBody>
      <dsp:txXfrm>
        <a:off x="70576" y="188620"/>
        <a:ext cx="1310480" cy="2571008"/>
      </dsp:txXfrm>
    </dsp:sp>
    <dsp:sp modelId="{35B837E2-F2C9-4C99-98AC-A39D588F9264}">
      <dsp:nvSpPr>
        <dsp:cNvPr id="0" name=""/>
        <dsp:cNvSpPr/>
      </dsp:nvSpPr>
      <dsp:spPr>
        <a:xfrm>
          <a:off x="1553579" y="1301514"/>
          <a:ext cx="279311" cy="34522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1553579" y="1370558"/>
        <a:ext cx="195518" cy="207133"/>
      </dsp:txXfrm>
    </dsp:sp>
    <dsp:sp modelId="{05224DA4-EA24-4C94-8528-4971C489780F}">
      <dsp:nvSpPr>
        <dsp:cNvPr id="0" name=""/>
        <dsp:cNvSpPr/>
      </dsp:nvSpPr>
      <dsp:spPr>
        <a:xfrm>
          <a:off x="1948832" y="147849"/>
          <a:ext cx="1392022" cy="265255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ctr" defTabSz="488950" rtl="0">
            <a:lnSpc>
              <a:spcPct val="90000"/>
            </a:lnSpc>
            <a:spcBef>
              <a:spcPct val="0"/>
            </a:spcBef>
            <a:spcAft>
              <a:spcPct val="35000"/>
            </a:spcAft>
            <a:buNone/>
          </a:pPr>
          <a:r>
            <a:rPr lang="en-GB" sz="1100" b="1" kern="1200">
              <a:solidFill>
                <a:srgbClr val="7414DC">
                  <a:hueOff val="0"/>
                  <a:satOff val="0"/>
                  <a:lumOff val="0"/>
                  <a:alphaOff val="0"/>
                </a:srgbClr>
              </a:solidFill>
              <a:latin typeface="Nunito Sans"/>
              <a:ea typeface="+mn-ea"/>
              <a:cs typeface="+mn-cs"/>
            </a:rPr>
            <a:t>COMP</a:t>
          </a:r>
          <a:r>
            <a:rPr lang="en-GB" sz="1100" b="1" kern="1200"/>
            <a:t>LETING THE TEMPLATE</a:t>
          </a:r>
          <a:br>
            <a:rPr lang="en-GB" sz="1100" b="1" kern="1200"/>
          </a:br>
          <a:br>
            <a:rPr lang="en-GB" sz="1100" kern="1200"/>
          </a:br>
          <a:r>
            <a:rPr lang="en-GB" sz="1100" b="0" kern="1200">
              <a:solidFill>
                <a:schemeClr val="tx1"/>
              </a:solidFill>
            </a:rPr>
            <a:t>Both the volunteer and the</a:t>
          </a:r>
          <a:r>
            <a:rPr lang="en-GB" sz="1100" b="0" kern="1200">
              <a:solidFill>
                <a:schemeClr val="tx1"/>
              </a:solidFill>
              <a:latin typeface="Nunito Sans"/>
            </a:rPr>
            <a:t> line manager</a:t>
          </a:r>
          <a:r>
            <a:rPr lang="en-GB" sz="1100" b="0" kern="1200">
              <a:solidFill>
                <a:schemeClr val="tx1"/>
              </a:solidFill>
            </a:rPr>
            <a:t> complete their sections of the template online.</a:t>
          </a:r>
          <a:endParaRPr lang="en-GB" sz="1100" kern="1200">
            <a:solidFill>
              <a:schemeClr val="tx1"/>
            </a:solidFill>
          </a:endParaRPr>
        </a:p>
      </dsp:txBody>
      <dsp:txXfrm>
        <a:off x="1989603" y="188620"/>
        <a:ext cx="1310480" cy="2571008"/>
      </dsp:txXfrm>
    </dsp:sp>
    <dsp:sp modelId="{77F58ACC-E90F-4A14-8E4F-FF1E723864E4}">
      <dsp:nvSpPr>
        <dsp:cNvPr id="0" name=""/>
        <dsp:cNvSpPr/>
      </dsp:nvSpPr>
      <dsp:spPr>
        <a:xfrm>
          <a:off x="3480057" y="1301514"/>
          <a:ext cx="295108" cy="34522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3480057" y="1370558"/>
        <a:ext cx="206576" cy="207133"/>
      </dsp:txXfrm>
    </dsp:sp>
    <dsp:sp modelId="{84C6E73E-DABE-4913-AC6A-510F2031EF46}">
      <dsp:nvSpPr>
        <dsp:cNvPr id="0" name=""/>
        <dsp:cNvSpPr/>
      </dsp:nvSpPr>
      <dsp:spPr>
        <a:xfrm>
          <a:off x="3897664" y="147849"/>
          <a:ext cx="1392022" cy="2652550"/>
        </a:xfrm>
        <a:prstGeom prst="roundRect">
          <a:avLst>
            <a:gd name="adj" fmla="val 10000"/>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ctr" defTabSz="488950">
            <a:lnSpc>
              <a:spcPct val="90000"/>
            </a:lnSpc>
            <a:spcBef>
              <a:spcPct val="0"/>
            </a:spcBef>
            <a:spcAft>
              <a:spcPct val="35000"/>
            </a:spcAft>
            <a:buNone/>
          </a:pPr>
          <a:r>
            <a:rPr lang="en-GB" sz="1100" b="1" kern="1200">
              <a:solidFill>
                <a:srgbClr val="7414DC">
                  <a:hueOff val="0"/>
                  <a:satOff val="0"/>
                  <a:lumOff val="0"/>
                  <a:alphaOff val="0"/>
                </a:srgbClr>
              </a:solidFill>
              <a:latin typeface="Nunito Sans"/>
              <a:ea typeface="+mn-ea"/>
              <a:cs typeface="+mn-cs"/>
            </a:rPr>
            <a:t>THE REVIEW MEETING</a:t>
          </a:r>
          <a:br>
            <a:rPr lang="en-GB" sz="1100" b="1" kern="1200">
              <a:solidFill>
                <a:srgbClr val="7414DC">
                  <a:hueOff val="0"/>
                  <a:satOff val="0"/>
                  <a:lumOff val="0"/>
                  <a:alphaOff val="0"/>
                </a:srgbClr>
              </a:solidFill>
              <a:latin typeface="Nunito Sans"/>
              <a:ea typeface="+mn-ea"/>
              <a:cs typeface="+mn-cs"/>
            </a:rPr>
          </a:br>
          <a:br>
            <a:rPr lang="en-GB" sz="1100" b="0" kern="1200">
              <a:solidFill>
                <a:schemeClr val="tx1"/>
              </a:solidFill>
            </a:rPr>
          </a:br>
          <a:r>
            <a:rPr lang="en-GB" sz="1100" b="0" kern="1200">
              <a:solidFill>
                <a:schemeClr val="tx1"/>
              </a:solidFill>
            </a:rPr>
            <a:t>Volunteer and line manager meet to discuss.  Both can adjust their wording on the template.</a:t>
          </a:r>
        </a:p>
      </dsp:txBody>
      <dsp:txXfrm>
        <a:off x="3938435" y="188620"/>
        <a:ext cx="1310480" cy="2571008"/>
      </dsp:txXfrm>
    </dsp:sp>
    <dsp:sp modelId="{2AD3802C-23D6-45EC-A49A-FE5173AFCEAC}">
      <dsp:nvSpPr>
        <dsp:cNvPr id="0" name=""/>
        <dsp:cNvSpPr/>
      </dsp:nvSpPr>
      <dsp:spPr>
        <a:xfrm>
          <a:off x="5436340" y="1301514"/>
          <a:ext cx="310906" cy="34522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5436340" y="1370558"/>
        <a:ext cx="217634" cy="207133"/>
      </dsp:txXfrm>
    </dsp:sp>
    <dsp:sp modelId="{4E02BE46-C631-478C-8172-4FF67ACF4F5C}">
      <dsp:nvSpPr>
        <dsp:cNvPr id="0" name=""/>
        <dsp:cNvSpPr/>
      </dsp:nvSpPr>
      <dsp:spPr>
        <a:xfrm>
          <a:off x="5876302" y="147849"/>
          <a:ext cx="1392022" cy="265255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ctr" defTabSz="488950">
            <a:lnSpc>
              <a:spcPct val="90000"/>
            </a:lnSpc>
            <a:spcBef>
              <a:spcPct val="0"/>
            </a:spcBef>
            <a:spcAft>
              <a:spcPct val="35000"/>
            </a:spcAft>
            <a:buNone/>
          </a:pPr>
          <a:r>
            <a:rPr lang="en-GB" sz="1100" b="1" kern="1200">
              <a:solidFill>
                <a:srgbClr val="7414DC">
                  <a:hueOff val="0"/>
                  <a:satOff val="0"/>
                  <a:lumOff val="0"/>
                  <a:alphaOff val="0"/>
                </a:srgbClr>
              </a:solidFill>
              <a:latin typeface="Nunito Sans"/>
              <a:ea typeface="+mn-ea"/>
              <a:cs typeface="+mn-cs"/>
            </a:rPr>
            <a:t>VOLUNTEER CONFIRMATION</a:t>
          </a:r>
          <a:br>
            <a:rPr lang="en-GB" sz="1100" b="1" kern="1200">
              <a:solidFill>
                <a:srgbClr val="7414DC">
                  <a:hueOff val="0"/>
                  <a:satOff val="0"/>
                  <a:lumOff val="0"/>
                  <a:alphaOff val="0"/>
                </a:srgbClr>
              </a:solidFill>
              <a:latin typeface="Nunito Sans"/>
              <a:ea typeface="+mn-ea"/>
              <a:cs typeface="+mn-cs"/>
            </a:rPr>
          </a:br>
          <a:br>
            <a:rPr lang="en-GB" sz="1100" kern="1200">
              <a:solidFill>
                <a:schemeClr val="tx1"/>
              </a:solidFill>
            </a:rPr>
          </a:br>
          <a:r>
            <a:rPr lang="en-GB" sz="1100" kern="1200">
              <a:solidFill>
                <a:schemeClr val="tx1"/>
              </a:solidFill>
            </a:rPr>
            <a:t>Volunteer confirms the wording and conclusions.</a:t>
          </a:r>
        </a:p>
      </dsp:txBody>
      <dsp:txXfrm>
        <a:off x="5917073" y="188620"/>
        <a:ext cx="1310480" cy="2571008"/>
      </dsp:txXfrm>
    </dsp:sp>
    <dsp:sp modelId="{A6F29520-B477-4C31-BCFF-39D9AFF60BB4}">
      <dsp:nvSpPr>
        <dsp:cNvPr id="0" name=""/>
        <dsp:cNvSpPr/>
      </dsp:nvSpPr>
      <dsp:spPr>
        <a:xfrm>
          <a:off x="7400075" y="1301514"/>
          <a:ext cx="279311" cy="34522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7400075" y="1370558"/>
        <a:ext cx="195518" cy="207133"/>
      </dsp:txXfrm>
    </dsp:sp>
    <dsp:sp modelId="{3026789A-2072-46DA-B3C7-14458A3185B0}">
      <dsp:nvSpPr>
        <dsp:cNvPr id="0" name=""/>
        <dsp:cNvSpPr/>
      </dsp:nvSpPr>
      <dsp:spPr>
        <a:xfrm>
          <a:off x="7795328" y="147849"/>
          <a:ext cx="1392022" cy="265255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ctr" defTabSz="488950">
            <a:lnSpc>
              <a:spcPct val="90000"/>
            </a:lnSpc>
            <a:spcBef>
              <a:spcPct val="0"/>
            </a:spcBef>
            <a:spcAft>
              <a:spcPct val="35000"/>
            </a:spcAft>
            <a:buNone/>
          </a:pPr>
          <a:r>
            <a:rPr lang="en-GB" sz="1100" b="1" kern="1200">
              <a:solidFill>
                <a:srgbClr val="7414DC">
                  <a:hueOff val="0"/>
                  <a:satOff val="0"/>
                  <a:lumOff val="0"/>
                  <a:alphaOff val="0"/>
                </a:srgbClr>
              </a:solidFill>
              <a:latin typeface="Nunito Sans"/>
              <a:ea typeface="+mn-ea"/>
              <a:cs typeface="+mn-cs"/>
            </a:rPr>
            <a:t>LINE MANAGER CONFIRMATION</a:t>
          </a:r>
          <a:br>
            <a:rPr lang="en-GB" sz="1100" b="1" kern="1200">
              <a:solidFill>
                <a:srgbClr val="7414DC">
                  <a:hueOff val="0"/>
                  <a:satOff val="0"/>
                  <a:lumOff val="0"/>
                  <a:alphaOff val="0"/>
                </a:srgbClr>
              </a:solidFill>
              <a:latin typeface="Nunito Sans"/>
              <a:ea typeface="+mn-ea"/>
              <a:cs typeface="+mn-cs"/>
            </a:rPr>
          </a:br>
          <a:br>
            <a:rPr lang="en-GB" sz="1100" b="1" kern="1200">
              <a:solidFill>
                <a:srgbClr val="7414DC">
                  <a:hueOff val="0"/>
                  <a:satOff val="0"/>
                  <a:lumOff val="0"/>
                  <a:alphaOff val="0"/>
                </a:srgbClr>
              </a:solidFill>
              <a:latin typeface="Nunito Sans"/>
              <a:ea typeface="+mn-ea"/>
              <a:cs typeface="+mn-cs"/>
            </a:rPr>
          </a:br>
          <a:r>
            <a:rPr lang="en-GB" sz="1100" kern="1200">
              <a:solidFill>
                <a:schemeClr val="tx1"/>
              </a:solidFill>
            </a:rPr>
            <a:t>Line manager confirms the wording and conclusions.</a:t>
          </a:r>
        </a:p>
      </dsp:txBody>
      <dsp:txXfrm>
        <a:off x="7836099" y="188620"/>
        <a:ext cx="1310480" cy="2571008"/>
      </dsp:txXfrm>
    </dsp:sp>
    <dsp:sp modelId="{271A4562-9D97-4360-B21B-C5661B35260D}">
      <dsp:nvSpPr>
        <dsp:cNvPr id="0" name=""/>
        <dsp:cNvSpPr/>
      </dsp:nvSpPr>
      <dsp:spPr>
        <a:xfrm>
          <a:off x="9326553" y="1301514"/>
          <a:ext cx="295108" cy="34522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9326553" y="1370558"/>
        <a:ext cx="206576" cy="207133"/>
      </dsp:txXfrm>
    </dsp:sp>
    <dsp:sp modelId="{B4FD00E7-9CEB-4AEC-BEA2-0CBF7A37724B}">
      <dsp:nvSpPr>
        <dsp:cNvPr id="0" name=""/>
        <dsp:cNvSpPr/>
      </dsp:nvSpPr>
      <dsp:spPr>
        <a:xfrm>
          <a:off x="9744160" y="147849"/>
          <a:ext cx="1392022" cy="2652550"/>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ctr" defTabSz="488950">
            <a:lnSpc>
              <a:spcPct val="90000"/>
            </a:lnSpc>
            <a:spcBef>
              <a:spcPct val="0"/>
            </a:spcBef>
            <a:spcAft>
              <a:spcPct val="35000"/>
            </a:spcAft>
            <a:buNone/>
          </a:pPr>
          <a:r>
            <a:rPr lang="en-GB" sz="1100" b="1" kern="1200" dirty="0">
              <a:solidFill>
                <a:srgbClr val="7414DC">
                  <a:hueOff val="0"/>
                  <a:satOff val="0"/>
                  <a:lumOff val="0"/>
                  <a:alphaOff val="0"/>
                </a:srgbClr>
              </a:solidFill>
              <a:latin typeface="Nunito Sans"/>
              <a:ea typeface="+mn-ea"/>
              <a:cs typeface="+mn-cs"/>
            </a:rPr>
            <a:t>CLOSURE</a:t>
          </a:r>
          <a:br>
            <a:rPr lang="en-GB" sz="1100" b="1" kern="1200" dirty="0">
              <a:solidFill>
                <a:srgbClr val="7414DC">
                  <a:hueOff val="0"/>
                  <a:satOff val="0"/>
                  <a:lumOff val="0"/>
                  <a:alphaOff val="0"/>
                </a:srgbClr>
              </a:solidFill>
              <a:latin typeface="Nunito Sans"/>
              <a:ea typeface="+mn-ea"/>
              <a:cs typeface="+mn-cs"/>
            </a:rPr>
          </a:br>
          <a:br>
            <a:rPr lang="en-GB" sz="1100" kern="1200" dirty="0">
              <a:solidFill>
                <a:schemeClr val="tx1"/>
              </a:solidFill>
            </a:rPr>
          </a:br>
          <a:r>
            <a:rPr lang="en-GB" sz="1100" kern="1200" dirty="0">
              <a:solidFill>
                <a:schemeClr val="tx1"/>
              </a:solidFill>
              <a:latin typeface="Nunito Sans"/>
            </a:rPr>
            <a:t>System</a:t>
          </a:r>
          <a:r>
            <a:rPr lang="en-GB" sz="1100" kern="1200" dirty="0">
              <a:solidFill>
                <a:schemeClr val="tx1"/>
              </a:solidFill>
            </a:rPr>
            <a:t> closes the appointment review. It remains ‘open’ for both parties to view at any time until the next appointment review.</a:t>
          </a:r>
        </a:p>
      </dsp:txBody>
      <dsp:txXfrm>
        <a:off x="9784931" y="188620"/>
        <a:ext cx="1310480" cy="257100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9787" y="70956"/>
          <a:ext cx="2925423" cy="1755253"/>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solidFill>
                <a:schemeClr val="tx1"/>
              </a:solidFill>
            </a:rPr>
            <a:t>Lead Volunteer </a:t>
          </a:r>
          <a:r>
            <a:rPr lang="en-GB" sz="1600" kern="1200">
              <a:solidFill>
                <a:schemeClr val="tx1"/>
              </a:solidFill>
              <a:latin typeface="Nunito Sans"/>
            </a:rPr>
            <a:t>recommends a</a:t>
          </a:r>
          <a:r>
            <a:rPr lang="en-GB" sz="1600" kern="1200">
              <a:solidFill>
                <a:schemeClr val="tx1"/>
              </a:solidFill>
            </a:rPr>
            <a:t> suspension for a member</a:t>
          </a:r>
        </a:p>
      </dsp:txBody>
      <dsp:txXfrm>
        <a:off x="61197" y="122366"/>
        <a:ext cx="2822603" cy="1652433"/>
      </dsp:txXfrm>
    </dsp:sp>
    <dsp:sp modelId="{35B837E2-F2C9-4C99-98AC-A39D588F9264}">
      <dsp:nvSpPr>
        <dsp:cNvPr id="0" name=""/>
        <dsp:cNvSpPr/>
      </dsp:nvSpPr>
      <dsp:spPr>
        <a:xfrm>
          <a:off x="3227753" y="585830"/>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3227753" y="730931"/>
        <a:ext cx="434132" cy="435302"/>
      </dsp:txXfrm>
    </dsp:sp>
    <dsp:sp modelId="{4E02BE46-C631-478C-8172-4FF67ACF4F5C}">
      <dsp:nvSpPr>
        <dsp:cNvPr id="0" name=""/>
        <dsp:cNvSpPr/>
      </dsp:nvSpPr>
      <dsp:spPr>
        <a:xfrm>
          <a:off x="4105379" y="70956"/>
          <a:ext cx="2925423" cy="1755253"/>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tx1"/>
              </a:solidFill>
            </a:rPr>
            <a:t>Lead Volunteer’s line manager reviews the suspension request and approves or rejects the request.</a:t>
          </a:r>
        </a:p>
        <a:p>
          <a:pPr marL="0" lvl="0" indent="0" algn="ctr" defTabSz="622300" rtl="0">
            <a:lnSpc>
              <a:spcPct val="90000"/>
            </a:lnSpc>
            <a:spcBef>
              <a:spcPct val="0"/>
            </a:spcBef>
            <a:spcAft>
              <a:spcPct val="35000"/>
            </a:spcAft>
            <a:buNone/>
          </a:pPr>
          <a:r>
            <a:rPr lang="en-GB" sz="1400" kern="1200">
              <a:solidFill>
                <a:schemeClr val="tx1"/>
              </a:solidFill>
            </a:rPr>
            <a:t>Lead Volunteer can add a comment.</a:t>
          </a:r>
          <a:endParaRPr lang="en-GB" sz="900" kern="1200"/>
        </a:p>
      </dsp:txBody>
      <dsp:txXfrm>
        <a:off x="4156789" y="122366"/>
        <a:ext cx="2822603" cy="1652433"/>
      </dsp:txXfrm>
    </dsp:sp>
    <dsp:sp modelId="{3F6C2FA4-64E6-4319-82A7-274AA67E170A}">
      <dsp:nvSpPr>
        <dsp:cNvPr id="0" name=""/>
        <dsp:cNvSpPr/>
      </dsp:nvSpPr>
      <dsp:spPr>
        <a:xfrm>
          <a:off x="7323345" y="585830"/>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7323345" y="730931"/>
        <a:ext cx="434132" cy="435302"/>
      </dsp:txXfrm>
    </dsp:sp>
    <dsp:sp modelId="{AFFE7613-4DDB-4796-868E-A8E8C0ADBF52}">
      <dsp:nvSpPr>
        <dsp:cNvPr id="0" name=""/>
        <dsp:cNvSpPr/>
      </dsp:nvSpPr>
      <dsp:spPr>
        <a:xfrm>
          <a:off x="8200972" y="70956"/>
          <a:ext cx="2925423" cy="1755253"/>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a:solidFill>
                <a:schemeClr val="tx1"/>
              </a:solidFill>
            </a:rPr>
            <a:t>For an approved suspension:</a:t>
          </a:r>
        </a:p>
        <a:p>
          <a:pPr marL="0" lvl="0" indent="0" algn="ctr" defTabSz="400050" rtl="0">
            <a:lnSpc>
              <a:spcPct val="90000"/>
            </a:lnSpc>
            <a:spcBef>
              <a:spcPct val="0"/>
            </a:spcBef>
            <a:spcAft>
              <a:spcPct val="35000"/>
            </a:spcAft>
            <a:buNone/>
          </a:pPr>
          <a:r>
            <a:rPr lang="en-GB" sz="900" kern="1200">
              <a:solidFill>
                <a:schemeClr val="tx1"/>
              </a:solidFill>
            </a:rPr>
            <a:t>1. Lead Volunteer advises member and their Team Leaders of the suspension</a:t>
          </a:r>
          <a:br>
            <a:rPr lang="en-GB" sz="900" kern="1200">
              <a:solidFill>
                <a:schemeClr val="tx1"/>
              </a:solidFill>
              <a:latin typeface="Nunito Sans"/>
            </a:rPr>
          </a:br>
          <a:r>
            <a:rPr lang="en-GB" sz="900" kern="1200">
              <a:solidFill>
                <a:schemeClr val="tx1"/>
              </a:solidFill>
              <a:latin typeface="Nunito Sans"/>
            </a:rPr>
            <a:t>(where possible, before approving in the system)</a:t>
          </a:r>
          <a:endParaRPr lang="en-GB" sz="900" kern="1200">
            <a:solidFill>
              <a:schemeClr val="tx1"/>
            </a:solidFill>
          </a:endParaRPr>
        </a:p>
        <a:p>
          <a:pPr marL="0" lvl="0" indent="0" algn="ctr" defTabSz="400050">
            <a:lnSpc>
              <a:spcPct val="90000"/>
            </a:lnSpc>
            <a:spcBef>
              <a:spcPct val="0"/>
            </a:spcBef>
            <a:spcAft>
              <a:spcPct val="35000"/>
            </a:spcAft>
            <a:buNone/>
          </a:pPr>
          <a:r>
            <a:rPr lang="en-GB" sz="900" kern="1200">
              <a:solidFill>
                <a:schemeClr val="tx1"/>
              </a:solidFill>
            </a:rPr>
            <a:t>2. The system will automatically send a notification to the member and each of the Member’s Team Leaders.</a:t>
          </a:r>
        </a:p>
        <a:p>
          <a:pPr marL="0" lvl="0" indent="0" algn="ctr" defTabSz="400050">
            <a:lnSpc>
              <a:spcPct val="90000"/>
            </a:lnSpc>
            <a:spcBef>
              <a:spcPct val="0"/>
            </a:spcBef>
            <a:spcAft>
              <a:spcPct val="35000"/>
            </a:spcAft>
            <a:buNone/>
          </a:pPr>
          <a:r>
            <a:rPr lang="en-GB" sz="900" kern="1200">
              <a:solidFill>
                <a:schemeClr val="tx1"/>
              </a:solidFill>
            </a:rPr>
            <a:t>3. From suspension, Member will have only limited access to the system.</a:t>
          </a:r>
        </a:p>
      </dsp:txBody>
      <dsp:txXfrm>
        <a:off x="8252382" y="122366"/>
        <a:ext cx="2822603" cy="165243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1370" y="0"/>
          <a:ext cx="2923113" cy="1569661"/>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mn-lt"/>
            </a:rPr>
            <a:t>System will automatically lift a ‘compliance’ suspension (linked to learning and/or criminal record check) when the condition(s) are cleared</a:t>
          </a:r>
          <a:endParaRPr lang="en-GB" sz="1400" kern="1200" dirty="0">
            <a:latin typeface="+mn-lt"/>
          </a:endParaRPr>
        </a:p>
      </dsp:txBody>
      <dsp:txXfrm>
        <a:off x="47344" y="45974"/>
        <a:ext cx="2831165" cy="1477713"/>
      </dsp:txXfrm>
    </dsp:sp>
    <dsp:sp modelId="{35B837E2-F2C9-4C99-98AC-A39D588F9264}">
      <dsp:nvSpPr>
        <dsp:cNvPr id="0" name=""/>
        <dsp:cNvSpPr/>
      </dsp:nvSpPr>
      <dsp:spPr>
        <a:xfrm>
          <a:off x="3216795" y="422364"/>
          <a:ext cx="619699" cy="72493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a:off x="3216795" y="567350"/>
        <a:ext cx="433789" cy="434960"/>
      </dsp:txXfrm>
    </dsp:sp>
    <dsp:sp modelId="{4E02BE46-C631-478C-8172-4FF67ACF4F5C}">
      <dsp:nvSpPr>
        <dsp:cNvPr id="0" name=""/>
        <dsp:cNvSpPr/>
      </dsp:nvSpPr>
      <dsp:spPr>
        <a:xfrm>
          <a:off x="4093729" y="0"/>
          <a:ext cx="2923113" cy="1569661"/>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dirty="0">
              <a:solidFill>
                <a:schemeClr val="tx1"/>
              </a:solidFill>
              <a:latin typeface="+mn-lt"/>
            </a:rPr>
            <a:t>The member and line manager will be automatically notified that the suspension is lifted.</a:t>
          </a:r>
        </a:p>
      </dsp:txBody>
      <dsp:txXfrm>
        <a:off x="4139703" y="45974"/>
        <a:ext cx="2831165" cy="147771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9787" y="0"/>
          <a:ext cx="2925423" cy="1432021"/>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a:solidFill>
                <a:schemeClr val="tx1"/>
              </a:solidFill>
            </a:rPr>
            <a:t>For other local suspensions</a:t>
          </a:r>
          <a:r>
            <a:rPr lang="en-GB" sz="1300" kern="1200">
              <a:solidFill>
                <a:schemeClr val="tx1"/>
              </a:solidFill>
              <a:latin typeface="Nunito Sans"/>
            </a:rPr>
            <a:t>,</a:t>
          </a:r>
          <a:r>
            <a:rPr lang="en-GB" sz="1300" kern="1200">
              <a:solidFill>
                <a:schemeClr val="tx1"/>
              </a:solidFill>
            </a:rPr>
            <a:t> the Lead Volunteer </a:t>
          </a:r>
          <a:r>
            <a:rPr lang="en-GB" sz="1300" kern="1200">
              <a:solidFill>
                <a:schemeClr val="tx1"/>
              </a:solidFill>
              <a:latin typeface="Nunito Sans"/>
            </a:rPr>
            <a:t>who recommends the suspension, investigates</a:t>
          </a:r>
          <a:r>
            <a:rPr lang="en-GB" sz="1300" kern="1200">
              <a:solidFill>
                <a:schemeClr val="tx1"/>
              </a:solidFill>
            </a:rPr>
            <a:t> the conditions leading to the suspension and records this on the system</a:t>
          </a:r>
          <a:endParaRPr lang="en-GB" sz="1300" kern="1200"/>
        </a:p>
      </dsp:txBody>
      <dsp:txXfrm>
        <a:off x="51729" y="41942"/>
        <a:ext cx="2841539" cy="1348137"/>
      </dsp:txXfrm>
    </dsp:sp>
    <dsp:sp modelId="{35B837E2-F2C9-4C99-98AC-A39D588F9264}">
      <dsp:nvSpPr>
        <dsp:cNvPr id="0" name=""/>
        <dsp:cNvSpPr/>
      </dsp:nvSpPr>
      <dsp:spPr>
        <a:xfrm>
          <a:off x="3227753" y="353258"/>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3227753" y="498359"/>
        <a:ext cx="434132" cy="435302"/>
      </dsp:txXfrm>
    </dsp:sp>
    <dsp:sp modelId="{4E02BE46-C631-478C-8172-4FF67ACF4F5C}">
      <dsp:nvSpPr>
        <dsp:cNvPr id="0" name=""/>
        <dsp:cNvSpPr/>
      </dsp:nvSpPr>
      <dsp:spPr>
        <a:xfrm>
          <a:off x="4105379" y="0"/>
          <a:ext cx="2925423" cy="1432021"/>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a:solidFill>
                <a:schemeClr val="tx1"/>
              </a:solidFill>
            </a:rPr>
            <a:t>The recommended outcome is made to the approving Lead Volunteer who reviews the investigation and determines the final outcome.</a:t>
          </a:r>
          <a:r>
            <a:rPr lang="en-GB" sz="1300" kern="1200">
              <a:solidFill>
                <a:schemeClr val="tx1"/>
              </a:solidFill>
              <a:latin typeface="Nunito Sans"/>
            </a:rPr>
            <a:t> </a:t>
          </a:r>
          <a:endParaRPr lang="en-GB" sz="1300" kern="1200">
            <a:solidFill>
              <a:schemeClr val="tx1"/>
            </a:solidFill>
          </a:endParaRPr>
        </a:p>
      </dsp:txBody>
      <dsp:txXfrm>
        <a:off x="4147321" y="41942"/>
        <a:ext cx="2841539" cy="1348137"/>
      </dsp:txXfrm>
    </dsp:sp>
    <dsp:sp modelId="{3F6C2FA4-64E6-4319-82A7-274AA67E170A}">
      <dsp:nvSpPr>
        <dsp:cNvPr id="0" name=""/>
        <dsp:cNvSpPr/>
      </dsp:nvSpPr>
      <dsp:spPr>
        <a:xfrm>
          <a:off x="7323345" y="353258"/>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7323345" y="498359"/>
        <a:ext cx="434132" cy="435302"/>
      </dsp:txXfrm>
    </dsp:sp>
    <dsp:sp modelId="{AFFE7613-4DDB-4796-868E-A8E8C0ADBF52}">
      <dsp:nvSpPr>
        <dsp:cNvPr id="0" name=""/>
        <dsp:cNvSpPr/>
      </dsp:nvSpPr>
      <dsp:spPr>
        <a:xfrm>
          <a:off x="8200972" y="0"/>
          <a:ext cx="2925423" cy="1432021"/>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dirty="0">
              <a:solidFill>
                <a:schemeClr val="tx1"/>
              </a:solidFill>
            </a:rPr>
            <a:t>The approving Lead Volunteer records the final outcome on the system.</a:t>
          </a:r>
          <a:r>
            <a:rPr lang="en-GB" sz="1300" kern="1200" dirty="0">
              <a:solidFill>
                <a:schemeClr val="tx1"/>
              </a:solidFill>
              <a:latin typeface="Nunito Sans"/>
            </a:rPr>
            <a:t> </a:t>
          </a:r>
          <a:r>
            <a:rPr lang="en-GB" sz="1300" kern="1200" dirty="0">
              <a:solidFill>
                <a:schemeClr val="tx1"/>
              </a:solidFill>
            </a:rPr>
            <a:t>This will be to end membership, end role, or re-instate.</a:t>
          </a:r>
        </a:p>
      </dsp:txBody>
      <dsp:txXfrm>
        <a:off x="8242914" y="41942"/>
        <a:ext cx="2841539" cy="134813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17C91-6FA9-47F2-99D0-D02991635E78}">
      <dsp:nvSpPr>
        <dsp:cNvPr id="0" name=""/>
        <dsp:cNvSpPr/>
      </dsp:nvSpPr>
      <dsp:spPr>
        <a:xfrm>
          <a:off x="46285" y="743479"/>
          <a:ext cx="2171911" cy="2952441"/>
        </a:xfrm>
        <a:prstGeom prst="roundRect">
          <a:avLst>
            <a:gd name="adj" fmla="val 10000"/>
          </a:avLst>
        </a:prstGeom>
        <a:solidFill>
          <a:schemeClr val="accent2">
            <a:lumMod val="60000"/>
            <a:lumOff val="40000"/>
          </a:schemeClr>
        </a:solidFill>
        <a:ln w="381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64770" tIns="64770" rIns="64770" bIns="64770" numCol="1" spcCol="1270" rtlCol="0" anchor="t" anchorCtr="0">
          <a:noAutofit/>
        </a:bodyPr>
        <a:lstStyle/>
        <a:p>
          <a:pPr marL="0" lvl="0" indent="0" algn="ctr" defTabSz="755650" rtl="0">
            <a:lnSpc>
              <a:spcPct val="90000"/>
            </a:lnSpc>
            <a:spcBef>
              <a:spcPct val="0"/>
            </a:spcBef>
            <a:spcAft>
              <a:spcPct val="35000"/>
            </a:spcAft>
            <a:buNone/>
          </a:pPr>
          <a:r>
            <a:rPr lang="en-GB" sz="1700" kern="1200">
              <a:solidFill>
                <a:schemeClr val="tx1"/>
              </a:solidFill>
            </a:rPr>
            <a:t>Volunteers submit</a:t>
          </a:r>
          <a:r>
            <a:rPr lang="en-GB" sz="1700" kern="1200">
              <a:solidFill>
                <a:schemeClr val="tx1"/>
              </a:solidFill>
              <a:latin typeface="Nunito Sans"/>
            </a:rPr>
            <a:t> </a:t>
          </a:r>
          <a:r>
            <a:rPr lang="en-GB" sz="1700" kern="1200">
              <a:solidFill>
                <a:schemeClr val="tx1"/>
              </a:solidFill>
            </a:rPr>
            <a:t>their Nights Away Notifications (NAN), including risk assessment, and names and membership number of adults attending</a:t>
          </a:r>
          <a:r>
            <a:rPr lang="en-GB" sz="1700" kern="1200">
              <a:solidFill>
                <a:schemeClr val="tx1"/>
              </a:solidFill>
              <a:latin typeface="Nunito Sans"/>
            </a:rPr>
            <a:t> in the system</a:t>
          </a:r>
          <a:endParaRPr lang="en-GB" sz="1700" kern="1200">
            <a:solidFill>
              <a:schemeClr val="tx1"/>
            </a:solidFill>
          </a:endParaRPr>
        </a:p>
      </dsp:txBody>
      <dsp:txXfrm>
        <a:off x="109898" y="807092"/>
        <a:ext cx="2044685" cy="2825215"/>
      </dsp:txXfrm>
    </dsp:sp>
    <dsp:sp modelId="{0F0126AF-AAB7-4CB7-AECF-A04D12C56C5E}">
      <dsp:nvSpPr>
        <dsp:cNvPr id="0" name=""/>
        <dsp:cNvSpPr/>
      </dsp:nvSpPr>
      <dsp:spPr>
        <a:xfrm>
          <a:off x="2433455" y="1950383"/>
          <a:ext cx="456347" cy="53863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433455" y="2058110"/>
        <a:ext cx="319443" cy="323180"/>
      </dsp:txXfrm>
    </dsp:sp>
    <dsp:sp modelId="{639CFCE5-FAF0-419E-8E75-8797FA8C8C28}">
      <dsp:nvSpPr>
        <dsp:cNvPr id="0" name=""/>
        <dsp:cNvSpPr/>
      </dsp:nvSpPr>
      <dsp:spPr>
        <a:xfrm>
          <a:off x="3079229" y="743479"/>
          <a:ext cx="2171911" cy="2952441"/>
        </a:xfrm>
        <a:prstGeom prst="roundRect">
          <a:avLst>
            <a:gd name="adj" fmla="val 10000"/>
          </a:avLst>
        </a:prstGeom>
        <a:solidFill>
          <a:schemeClr val="accent2">
            <a:lumMod val="60000"/>
            <a:lumOff val="40000"/>
          </a:schemeClr>
        </a:solidFill>
        <a:ln w="381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ctr" defTabSz="755650" rtl="0">
            <a:lnSpc>
              <a:spcPct val="90000"/>
            </a:lnSpc>
            <a:spcBef>
              <a:spcPct val="0"/>
            </a:spcBef>
            <a:spcAft>
              <a:spcPct val="35000"/>
            </a:spcAft>
            <a:buNone/>
          </a:pPr>
          <a:r>
            <a:rPr lang="en-GB" sz="1700" kern="1200" dirty="0">
              <a:solidFill>
                <a:schemeClr val="tx1"/>
              </a:solidFill>
              <a:latin typeface="Nunito Sans"/>
            </a:rPr>
            <a:t>System adds</a:t>
          </a:r>
          <a:r>
            <a:rPr lang="en-GB" sz="1700" kern="1200" dirty="0">
              <a:solidFill>
                <a:schemeClr val="tx1"/>
              </a:solidFill>
            </a:rPr>
            <a:t> permit details, learning compliance and criminal record check status of all attending adult members</a:t>
          </a:r>
        </a:p>
      </dsp:txBody>
      <dsp:txXfrm>
        <a:off x="3142842" y="807092"/>
        <a:ext cx="2044685" cy="2825215"/>
      </dsp:txXfrm>
    </dsp:sp>
    <dsp:sp modelId="{35B837E2-F2C9-4C99-98AC-A39D588F9264}">
      <dsp:nvSpPr>
        <dsp:cNvPr id="0" name=""/>
        <dsp:cNvSpPr/>
      </dsp:nvSpPr>
      <dsp:spPr>
        <a:xfrm>
          <a:off x="5468332" y="1950383"/>
          <a:ext cx="460445" cy="53863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468332" y="2058110"/>
        <a:ext cx="322312" cy="323180"/>
      </dsp:txXfrm>
    </dsp:sp>
    <dsp:sp modelId="{4E02BE46-C631-478C-8172-4FF67ACF4F5C}">
      <dsp:nvSpPr>
        <dsp:cNvPr id="0" name=""/>
        <dsp:cNvSpPr/>
      </dsp:nvSpPr>
      <dsp:spPr>
        <a:xfrm>
          <a:off x="6119905" y="743479"/>
          <a:ext cx="2171911" cy="2952441"/>
        </a:xfrm>
        <a:prstGeom prst="roundRect">
          <a:avLst>
            <a:gd name="adj" fmla="val 10000"/>
          </a:avLst>
        </a:prstGeom>
        <a:solidFill>
          <a:schemeClr val="accent2">
            <a:lumMod val="60000"/>
            <a:lumOff val="40000"/>
          </a:schemeClr>
        </a:solidFill>
        <a:ln w="381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r>
            <a:rPr lang="en-GB" sz="1700" kern="1200">
              <a:solidFill>
                <a:schemeClr val="tx1"/>
              </a:solidFill>
            </a:rPr>
            <a:t>Lead Volunteer or accredited Nights Away Approver reviews the NAN form and attached supporting documents</a:t>
          </a:r>
        </a:p>
      </dsp:txBody>
      <dsp:txXfrm>
        <a:off x="6183518" y="807092"/>
        <a:ext cx="2044685" cy="2825215"/>
      </dsp:txXfrm>
    </dsp:sp>
    <dsp:sp modelId="{A6F29520-B477-4C31-BCFF-39D9AFF60BB4}">
      <dsp:nvSpPr>
        <dsp:cNvPr id="0" name=""/>
        <dsp:cNvSpPr/>
      </dsp:nvSpPr>
      <dsp:spPr>
        <a:xfrm>
          <a:off x="8497436" y="1950383"/>
          <a:ext cx="435912" cy="53863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8497436" y="2058110"/>
        <a:ext cx="305138" cy="323180"/>
      </dsp:txXfrm>
    </dsp:sp>
    <dsp:sp modelId="{91724BA9-D402-4EB5-9B21-7FF3BB0CC679}">
      <dsp:nvSpPr>
        <dsp:cNvPr id="0" name=""/>
        <dsp:cNvSpPr/>
      </dsp:nvSpPr>
      <dsp:spPr>
        <a:xfrm>
          <a:off x="9114293" y="743479"/>
          <a:ext cx="2171911" cy="2952441"/>
        </a:xfrm>
        <a:prstGeom prst="roundRect">
          <a:avLst>
            <a:gd name="adj" fmla="val 10000"/>
          </a:avLst>
        </a:prstGeom>
        <a:solidFill>
          <a:schemeClr val="accent2">
            <a:lumMod val="60000"/>
            <a:lumOff val="40000"/>
          </a:schemeClr>
        </a:solidFill>
        <a:ln w="381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r>
            <a:rPr lang="en-GB" sz="1700" kern="1200">
              <a:solidFill>
                <a:schemeClr val="tx1"/>
              </a:solidFill>
            </a:rPr>
            <a:t>Lead Volunteer or accredited Nights Away Approver approves or rejects the NAN</a:t>
          </a:r>
        </a:p>
        <a:p>
          <a:pPr marL="0" lvl="0" indent="0" algn="ctr" defTabSz="755650">
            <a:lnSpc>
              <a:spcPct val="90000"/>
            </a:lnSpc>
            <a:spcBef>
              <a:spcPct val="0"/>
            </a:spcBef>
            <a:spcAft>
              <a:spcPct val="35000"/>
            </a:spcAft>
            <a:buNone/>
          </a:pPr>
          <a:r>
            <a:rPr lang="en-GB" sz="1700" kern="1200">
              <a:solidFill>
                <a:schemeClr val="tx1"/>
              </a:solidFill>
            </a:rPr>
            <a:t>Comments can be added (e.g. a condition to be met for the NA)</a:t>
          </a:r>
        </a:p>
      </dsp:txBody>
      <dsp:txXfrm>
        <a:off x="9177906" y="807092"/>
        <a:ext cx="2044685" cy="28252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9787" y="225256"/>
          <a:ext cx="2925423" cy="2248918"/>
        </a:xfrm>
        <a:prstGeom prst="roundRect">
          <a:avLst>
            <a:gd name="adj" fmla="val 10000"/>
          </a:avLst>
        </a:prstGeom>
        <a:solidFill>
          <a:schemeClr val="accent2">
            <a:lumMod val="60000"/>
            <a:lumOff val="4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Lead Volunteer and the Leadership Team agree a new Sub-team, including the </a:t>
          </a:r>
          <a:r>
            <a:rPr lang="en-GB" sz="1800" kern="1200" dirty="0">
              <a:latin typeface="Nunito Sans"/>
            </a:rPr>
            <a:t>Sub-team</a:t>
          </a:r>
          <a:r>
            <a:rPr lang="en-GB" sz="1800" kern="1200" dirty="0"/>
            <a:t> Leader</a:t>
          </a:r>
          <a:br>
            <a:rPr lang="en-GB" sz="1800" kern="1200" dirty="0"/>
          </a:br>
          <a:r>
            <a:rPr lang="en-GB" sz="1800" kern="1200" dirty="0"/>
            <a:t> </a:t>
          </a:r>
          <a:br>
            <a:rPr lang="en-GB" sz="1800" kern="1200" dirty="0"/>
          </a:br>
          <a:r>
            <a:rPr lang="en-GB" sz="1800" kern="1200" dirty="0"/>
            <a:t>(Note: Section Teams cannot have sub-teams)</a:t>
          </a:r>
        </a:p>
      </dsp:txBody>
      <dsp:txXfrm>
        <a:off x="75656" y="291125"/>
        <a:ext cx="2793685" cy="2117180"/>
      </dsp:txXfrm>
    </dsp:sp>
    <dsp:sp modelId="{35B837E2-F2C9-4C99-98AC-A39D588F9264}">
      <dsp:nvSpPr>
        <dsp:cNvPr id="0" name=""/>
        <dsp:cNvSpPr/>
      </dsp:nvSpPr>
      <dsp:spPr>
        <a:xfrm>
          <a:off x="3227753" y="986963"/>
          <a:ext cx="620189" cy="725504"/>
        </a:xfrm>
        <a:prstGeom prst="rightArrow">
          <a:avLst>
            <a:gd name="adj1" fmla="val 60000"/>
            <a:gd name="adj2" fmla="val 5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227753" y="1132064"/>
        <a:ext cx="434132" cy="435302"/>
      </dsp:txXfrm>
    </dsp:sp>
    <dsp:sp modelId="{4E02BE46-C631-478C-8172-4FF67ACF4F5C}">
      <dsp:nvSpPr>
        <dsp:cNvPr id="0" name=""/>
        <dsp:cNvSpPr/>
      </dsp:nvSpPr>
      <dsp:spPr>
        <a:xfrm>
          <a:off x="4105379" y="225256"/>
          <a:ext cx="2925423" cy="2248918"/>
        </a:xfrm>
        <a:prstGeom prst="roundRect">
          <a:avLst>
            <a:gd name="adj" fmla="val 10000"/>
          </a:avLst>
        </a:prstGeom>
        <a:solidFill>
          <a:schemeClr val="accent2">
            <a:lumMod val="60000"/>
            <a:lumOff val="4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dirty="0"/>
            <a:t>Lead </a:t>
          </a:r>
          <a:r>
            <a:rPr lang="en-GB" sz="1800" kern="1200" dirty="0">
              <a:latin typeface="Nunito Sans"/>
            </a:rPr>
            <a:t>Volunteer or Team</a:t>
          </a:r>
          <a:r>
            <a:rPr lang="en-GB" sz="1800" kern="1200" dirty="0"/>
            <a:t> L</a:t>
          </a:r>
          <a:r>
            <a:rPr lang="en-GB" sz="1800" kern="1200" dirty="0">
              <a:latin typeface="Nunito Sans"/>
            </a:rPr>
            <a:t>eader </a:t>
          </a:r>
          <a:r>
            <a:rPr lang="en-GB" sz="1800" kern="1200" dirty="0"/>
            <a:t>creates new Sub-team</a:t>
          </a:r>
          <a:r>
            <a:rPr lang="en-GB" sz="1800" kern="1200" dirty="0">
              <a:latin typeface="Nunito Sans"/>
            </a:rPr>
            <a:t> </a:t>
          </a:r>
          <a:r>
            <a:rPr lang="en-GB" sz="1800" kern="1200" dirty="0"/>
            <a:t>and adds Sub-team Leader</a:t>
          </a:r>
        </a:p>
      </dsp:txBody>
      <dsp:txXfrm>
        <a:off x="4171248" y="291125"/>
        <a:ext cx="2793685" cy="2117180"/>
      </dsp:txXfrm>
    </dsp:sp>
    <dsp:sp modelId="{A6F29520-B477-4C31-BCFF-39D9AFF60BB4}">
      <dsp:nvSpPr>
        <dsp:cNvPr id="0" name=""/>
        <dsp:cNvSpPr/>
      </dsp:nvSpPr>
      <dsp:spPr>
        <a:xfrm>
          <a:off x="7323345" y="986963"/>
          <a:ext cx="620189" cy="725504"/>
        </a:xfrm>
        <a:prstGeom prst="rightArrow">
          <a:avLst>
            <a:gd name="adj1" fmla="val 60000"/>
            <a:gd name="adj2" fmla="val 5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7323345" y="1132064"/>
        <a:ext cx="434132" cy="435302"/>
      </dsp:txXfrm>
    </dsp:sp>
    <dsp:sp modelId="{3026789A-2072-46DA-B3C7-14458A3185B0}">
      <dsp:nvSpPr>
        <dsp:cNvPr id="0" name=""/>
        <dsp:cNvSpPr/>
      </dsp:nvSpPr>
      <dsp:spPr>
        <a:xfrm>
          <a:off x="8200972" y="225256"/>
          <a:ext cx="2925423" cy="2248918"/>
        </a:xfrm>
        <a:prstGeom prst="roundRect">
          <a:avLst>
            <a:gd name="adj" fmla="val 10000"/>
          </a:avLst>
        </a:prstGeom>
        <a:solidFill>
          <a:schemeClr val="accent2">
            <a:lumMod val="60000"/>
            <a:lumOff val="4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solidFill>
              <a:latin typeface="+mn-lt"/>
              <a:ea typeface="Calibri"/>
              <a:cs typeface="Calibri"/>
            </a:rPr>
            <a:t>The system identifies any Joining Journey or Role Change Journey elements required</a:t>
          </a:r>
          <a:endParaRPr lang="en-US" sz="1800" kern="1200">
            <a:solidFill>
              <a:schemeClr val="tx1"/>
            </a:solidFill>
            <a:latin typeface="+mn-lt"/>
            <a:ea typeface="Calibri"/>
            <a:cs typeface="Calibri"/>
          </a:endParaRPr>
        </a:p>
      </dsp:txBody>
      <dsp:txXfrm>
        <a:off x="8266841" y="291125"/>
        <a:ext cx="2793685" cy="21171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9787" y="472089"/>
          <a:ext cx="2925423" cy="1755253"/>
        </a:xfrm>
        <a:prstGeom prst="roundRect">
          <a:avLst>
            <a:gd name="adj" fmla="val 10000"/>
          </a:avLst>
        </a:prstGeom>
        <a:solidFill>
          <a:schemeClr val="accent2">
            <a:lumMod val="60000"/>
            <a:lumOff val="4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GB" sz="1900" kern="1200"/>
            <a:t>Group Lead Volunteer or District 14-24 Team Leader agree to set up a new section</a:t>
          </a:r>
          <a:endParaRPr lang="en-GB" sz="1900" kern="1200">
            <a:latin typeface="Nunito Sans"/>
          </a:endParaRPr>
        </a:p>
      </dsp:txBody>
      <dsp:txXfrm>
        <a:off x="61197" y="523499"/>
        <a:ext cx="2822603" cy="1652433"/>
      </dsp:txXfrm>
    </dsp:sp>
    <dsp:sp modelId="{35B837E2-F2C9-4C99-98AC-A39D588F9264}">
      <dsp:nvSpPr>
        <dsp:cNvPr id="0" name=""/>
        <dsp:cNvSpPr/>
      </dsp:nvSpPr>
      <dsp:spPr>
        <a:xfrm>
          <a:off x="3227753" y="986963"/>
          <a:ext cx="620189" cy="725504"/>
        </a:xfrm>
        <a:prstGeom prst="rightArrow">
          <a:avLst>
            <a:gd name="adj1" fmla="val 60000"/>
            <a:gd name="adj2" fmla="val 5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3227753" y="1132064"/>
        <a:ext cx="434132" cy="435302"/>
      </dsp:txXfrm>
    </dsp:sp>
    <dsp:sp modelId="{081CE8BA-37FE-46ED-9CCA-F4912BB3E825}">
      <dsp:nvSpPr>
        <dsp:cNvPr id="0" name=""/>
        <dsp:cNvSpPr/>
      </dsp:nvSpPr>
      <dsp:spPr>
        <a:xfrm>
          <a:off x="4105379" y="472089"/>
          <a:ext cx="2925423" cy="1755253"/>
        </a:xfrm>
        <a:prstGeom prst="roundRect">
          <a:avLst>
            <a:gd name="adj" fmla="val 10000"/>
          </a:avLst>
        </a:prstGeom>
        <a:solidFill>
          <a:schemeClr val="accent2">
            <a:lumMod val="60000"/>
            <a:lumOff val="4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GB" sz="1900" kern="1200"/>
            <a:t>Group Lead Volunteer or District 14-24 Team Leader creates new section</a:t>
          </a:r>
          <a:r>
            <a:rPr lang="en-GB" sz="1900" kern="1200">
              <a:latin typeface="Nunito Sans"/>
            </a:rPr>
            <a:t> and adds Section</a:t>
          </a:r>
          <a:r>
            <a:rPr lang="en-GB" sz="1900" kern="1200"/>
            <a:t> Team Leader</a:t>
          </a:r>
          <a:endParaRPr lang="en-US" sz="1900" kern="1200"/>
        </a:p>
      </dsp:txBody>
      <dsp:txXfrm>
        <a:off x="4156789" y="523499"/>
        <a:ext cx="2822603" cy="1652433"/>
      </dsp:txXfrm>
    </dsp:sp>
    <dsp:sp modelId="{CDB91FA1-F84F-41B0-BDA3-7604396CD163}">
      <dsp:nvSpPr>
        <dsp:cNvPr id="0" name=""/>
        <dsp:cNvSpPr/>
      </dsp:nvSpPr>
      <dsp:spPr>
        <a:xfrm>
          <a:off x="7323345" y="986963"/>
          <a:ext cx="620189" cy="725504"/>
        </a:xfrm>
        <a:prstGeom prst="rightArrow">
          <a:avLst>
            <a:gd name="adj1" fmla="val 60000"/>
            <a:gd name="adj2" fmla="val 5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7323345" y="1132064"/>
        <a:ext cx="434132" cy="435302"/>
      </dsp:txXfrm>
    </dsp:sp>
    <dsp:sp modelId="{3026789A-2072-46DA-B3C7-14458A3185B0}">
      <dsp:nvSpPr>
        <dsp:cNvPr id="0" name=""/>
        <dsp:cNvSpPr/>
      </dsp:nvSpPr>
      <dsp:spPr>
        <a:xfrm>
          <a:off x="8200972" y="472089"/>
          <a:ext cx="2925423" cy="1755253"/>
        </a:xfrm>
        <a:prstGeom prst="roundRect">
          <a:avLst>
            <a:gd name="adj" fmla="val 10000"/>
          </a:avLst>
        </a:prstGeom>
        <a:solidFill>
          <a:schemeClr val="accent2">
            <a:lumMod val="60000"/>
            <a:lumOff val="4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GB" sz="1900" kern="1200">
              <a:latin typeface="Nunito Sans"/>
            </a:rPr>
            <a:t>The system</a:t>
          </a:r>
          <a:r>
            <a:rPr lang="en-GB" sz="1900" kern="1200"/>
            <a:t> identifies any Joining Journey or Role Change Journey elements required</a:t>
          </a:r>
        </a:p>
      </dsp:txBody>
      <dsp:txXfrm>
        <a:off x="8252382" y="523499"/>
        <a:ext cx="2822603" cy="16524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9787" y="311344"/>
          <a:ext cx="2925423" cy="1755253"/>
        </a:xfrm>
        <a:prstGeom prst="roundRect">
          <a:avLst>
            <a:gd name="adj" fmla="val 10000"/>
          </a:avLst>
        </a:prstGeom>
        <a:solidFill>
          <a:schemeClr val="accent2">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solidFill>
                <a:schemeClr val="tx1"/>
              </a:solidFill>
            </a:rPr>
            <a:t>Team Leader agrees team or Sub-team members with Lead Volunteer</a:t>
          </a:r>
        </a:p>
      </dsp:txBody>
      <dsp:txXfrm>
        <a:off x="61197" y="362754"/>
        <a:ext cx="2822603" cy="1652433"/>
      </dsp:txXfrm>
    </dsp:sp>
    <dsp:sp modelId="{35B837E2-F2C9-4C99-98AC-A39D588F9264}">
      <dsp:nvSpPr>
        <dsp:cNvPr id="0" name=""/>
        <dsp:cNvSpPr/>
      </dsp:nvSpPr>
      <dsp:spPr>
        <a:xfrm>
          <a:off x="3227753" y="826219"/>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3227753" y="971320"/>
        <a:ext cx="434132" cy="435302"/>
      </dsp:txXfrm>
    </dsp:sp>
    <dsp:sp modelId="{4E02BE46-C631-478C-8172-4FF67ACF4F5C}">
      <dsp:nvSpPr>
        <dsp:cNvPr id="0" name=""/>
        <dsp:cNvSpPr/>
      </dsp:nvSpPr>
      <dsp:spPr>
        <a:xfrm>
          <a:off x="4105379" y="311344"/>
          <a:ext cx="2925423" cy="1755253"/>
        </a:xfrm>
        <a:prstGeom prst="roundRect">
          <a:avLst>
            <a:gd name="adj" fmla="val 10000"/>
          </a:avLst>
        </a:prstGeom>
        <a:solidFill>
          <a:schemeClr val="accent2">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GB" sz="2100" kern="1200">
              <a:solidFill>
                <a:schemeClr val="tx1"/>
              </a:solidFill>
            </a:rPr>
            <a:t>Team Leader adds team role to the volunteer(s) record</a:t>
          </a:r>
        </a:p>
      </dsp:txBody>
      <dsp:txXfrm>
        <a:off x="4156789" y="362754"/>
        <a:ext cx="2822603" cy="1652433"/>
      </dsp:txXfrm>
    </dsp:sp>
    <dsp:sp modelId="{A6F29520-B477-4C31-BCFF-39D9AFF60BB4}">
      <dsp:nvSpPr>
        <dsp:cNvPr id="0" name=""/>
        <dsp:cNvSpPr/>
      </dsp:nvSpPr>
      <dsp:spPr>
        <a:xfrm>
          <a:off x="7323345" y="826219"/>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7323345" y="971320"/>
        <a:ext cx="434132" cy="435302"/>
      </dsp:txXfrm>
    </dsp:sp>
    <dsp:sp modelId="{3026789A-2072-46DA-B3C7-14458A3185B0}">
      <dsp:nvSpPr>
        <dsp:cNvPr id="0" name=""/>
        <dsp:cNvSpPr/>
      </dsp:nvSpPr>
      <dsp:spPr>
        <a:xfrm>
          <a:off x="8200972" y="311344"/>
          <a:ext cx="2925423" cy="1755253"/>
        </a:xfrm>
        <a:prstGeom prst="roundRect">
          <a:avLst>
            <a:gd name="adj" fmla="val 10000"/>
          </a:avLst>
        </a:prstGeom>
        <a:solidFill>
          <a:schemeClr val="accent2">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solidFill>
                <a:schemeClr val="tx1"/>
              </a:solidFill>
              <a:latin typeface="Nunito Sans"/>
            </a:rPr>
            <a:t>System</a:t>
          </a:r>
          <a:r>
            <a:rPr lang="en-GB" sz="2100" kern="1200">
              <a:solidFill>
                <a:schemeClr val="tx1"/>
              </a:solidFill>
            </a:rPr>
            <a:t> identifies any Joining Journey or Role Change process elements required</a:t>
          </a:r>
        </a:p>
      </dsp:txBody>
      <dsp:txXfrm>
        <a:off x="8252382" y="362754"/>
        <a:ext cx="2822603" cy="16524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9787" y="360820"/>
          <a:ext cx="2925423" cy="1755253"/>
        </a:xfrm>
        <a:prstGeom prst="roundRect">
          <a:avLst>
            <a:gd name="adj" fmla="val 10000"/>
          </a:avLst>
        </a:prstGeom>
        <a:solidFill>
          <a:schemeClr val="accent2">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a:solidFill>
                <a:schemeClr val="tx1"/>
              </a:solidFill>
              <a:latin typeface="Nunito Sans"/>
            </a:rPr>
            <a:t>Accreditation granter discusses with volunteer; the accreditation, tasks being taken on and any prerequisite learning</a:t>
          </a:r>
        </a:p>
      </dsp:txBody>
      <dsp:txXfrm>
        <a:off x="61197" y="412230"/>
        <a:ext cx="2822603" cy="1652433"/>
      </dsp:txXfrm>
    </dsp:sp>
    <dsp:sp modelId="{35B837E2-F2C9-4C99-98AC-A39D588F9264}">
      <dsp:nvSpPr>
        <dsp:cNvPr id="0" name=""/>
        <dsp:cNvSpPr/>
      </dsp:nvSpPr>
      <dsp:spPr>
        <a:xfrm>
          <a:off x="3227753" y="875695"/>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227753" y="1020796"/>
        <a:ext cx="434132" cy="435302"/>
      </dsp:txXfrm>
    </dsp:sp>
    <dsp:sp modelId="{4BB3B631-D838-45CA-8470-D8234279049D}">
      <dsp:nvSpPr>
        <dsp:cNvPr id="0" name=""/>
        <dsp:cNvSpPr/>
      </dsp:nvSpPr>
      <dsp:spPr>
        <a:xfrm>
          <a:off x="4105379" y="360820"/>
          <a:ext cx="2925423" cy="1755253"/>
        </a:xfrm>
        <a:prstGeom prst="roundRect">
          <a:avLst>
            <a:gd name="adj" fmla="val 10000"/>
          </a:avLst>
        </a:prstGeom>
        <a:solidFill>
          <a:schemeClr val="accent2">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dirty="0">
              <a:solidFill>
                <a:schemeClr val="tx1"/>
              </a:solidFill>
              <a:latin typeface="Nunito Sans"/>
            </a:rPr>
            <a:t>Accreditation</a:t>
          </a:r>
          <a:r>
            <a:rPr lang="en-GB" sz="1800" kern="1200" dirty="0">
              <a:solidFill>
                <a:schemeClr val="tx1"/>
              </a:solidFill>
            </a:rPr>
            <a:t> granter makes sure pre-requisites</a:t>
          </a:r>
          <a:r>
            <a:rPr lang="en-GB" sz="1800" kern="1200" dirty="0">
              <a:solidFill>
                <a:schemeClr val="tx1"/>
              </a:solidFill>
              <a:latin typeface="Nunito Sans"/>
            </a:rPr>
            <a:t> </a:t>
          </a:r>
          <a:r>
            <a:rPr lang="en-GB" sz="1800" kern="1200" dirty="0">
              <a:solidFill>
                <a:schemeClr val="tx1"/>
              </a:solidFill>
            </a:rPr>
            <a:t>have been met </a:t>
          </a:r>
          <a:r>
            <a:rPr lang="en-GB" sz="1800" kern="1200" dirty="0">
              <a:solidFill>
                <a:schemeClr val="tx1"/>
              </a:solidFill>
              <a:latin typeface="Nunito Sans"/>
            </a:rPr>
            <a:t>and grants the accreditation  </a:t>
          </a:r>
          <a:endParaRPr lang="en-US" sz="1800" kern="1200" dirty="0"/>
        </a:p>
      </dsp:txBody>
      <dsp:txXfrm>
        <a:off x="4156789" y="412230"/>
        <a:ext cx="2822603" cy="1652433"/>
      </dsp:txXfrm>
    </dsp:sp>
    <dsp:sp modelId="{44212B0D-9893-4DB0-8210-DE9AF3892A58}">
      <dsp:nvSpPr>
        <dsp:cNvPr id="0" name=""/>
        <dsp:cNvSpPr/>
      </dsp:nvSpPr>
      <dsp:spPr>
        <a:xfrm>
          <a:off x="7323345" y="875695"/>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323345" y="1020796"/>
        <a:ext cx="434132" cy="435302"/>
      </dsp:txXfrm>
    </dsp:sp>
    <dsp:sp modelId="{861FC065-9657-43AA-8FD0-9C86396C0370}">
      <dsp:nvSpPr>
        <dsp:cNvPr id="0" name=""/>
        <dsp:cNvSpPr/>
      </dsp:nvSpPr>
      <dsp:spPr>
        <a:xfrm>
          <a:off x="8200972" y="360820"/>
          <a:ext cx="2925423" cy="1755253"/>
        </a:xfrm>
        <a:prstGeom prst="roundRect">
          <a:avLst>
            <a:gd name="adj" fmla="val 10000"/>
          </a:avLst>
        </a:prstGeom>
        <a:solidFill>
          <a:schemeClr val="accent2">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a:solidFill>
                <a:schemeClr val="tx1"/>
              </a:solidFill>
              <a:latin typeface="Nunito Sans"/>
            </a:rPr>
            <a:t>Volunteer carries out tasks in the system as agreed</a:t>
          </a:r>
          <a:endParaRPr lang="en-GB" sz="1800" kern="1200">
            <a:solidFill>
              <a:schemeClr val="tx1"/>
            </a:solidFill>
          </a:endParaRPr>
        </a:p>
      </dsp:txBody>
      <dsp:txXfrm>
        <a:off x="8252382" y="412230"/>
        <a:ext cx="2822603" cy="16524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17C91-6FA9-47F2-99D0-D02991635E78}">
      <dsp:nvSpPr>
        <dsp:cNvPr id="0" name=""/>
        <dsp:cNvSpPr/>
      </dsp:nvSpPr>
      <dsp:spPr>
        <a:xfrm>
          <a:off x="17621" y="0"/>
          <a:ext cx="2185380" cy="2294649"/>
        </a:xfrm>
        <a:prstGeom prst="roundRect">
          <a:avLst>
            <a:gd name="adj" fmla="val 10000"/>
          </a:avLst>
        </a:prstGeom>
        <a:solidFill>
          <a:schemeClr val="accent2">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solidFill>
            </a:rPr>
            <a:t>Volunteer applies for permit through system, including selecting assessor, attaching supporting documentation</a:t>
          </a:r>
        </a:p>
      </dsp:txBody>
      <dsp:txXfrm>
        <a:off x="81629" y="64008"/>
        <a:ext cx="2057364" cy="2166633"/>
      </dsp:txXfrm>
    </dsp:sp>
    <dsp:sp modelId="{0F0126AF-AAB7-4CB7-AECF-A04D12C56C5E}">
      <dsp:nvSpPr>
        <dsp:cNvPr id="0" name=""/>
        <dsp:cNvSpPr/>
      </dsp:nvSpPr>
      <dsp:spPr>
        <a:xfrm>
          <a:off x="2421540" y="876337"/>
          <a:ext cx="463300" cy="54197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421540" y="984732"/>
        <a:ext cx="324310" cy="325184"/>
      </dsp:txXfrm>
    </dsp:sp>
    <dsp:sp modelId="{639CFCE5-FAF0-419E-8E75-8797FA8C8C28}">
      <dsp:nvSpPr>
        <dsp:cNvPr id="0" name=""/>
        <dsp:cNvSpPr/>
      </dsp:nvSpPr>
      <dsp:spPr>
        <a:xfrm>
          <a:off x="3077154" y="0"/>
          <a:ext cx="2185380" cy="2294649"/>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solidFill>
            </a:rPr>
            <a:t>Selected assessor carries out technical assessment and confirms Scout rules knowledge</a:t>
          </a:r>
        </a:p>
      </dsp:txBody>
      <dsp:txXfrm>
        <a:off x="3141162" y="64008"/>
        <a:ext cx="2057364" cy="2166633"/>
      </dsp:txXfrm>
    </dsp:sp>
    <dsp:sp modelId="{35B837E2-F2C9-4C99-98AC-A39D588F9264}">
      <dsp:nvSpPr>
        <dsp:cNvPr id="0" name=""/>
        <dsp:cNvSpPr/>
      </dsp:nvSpPr>
      <dsp:spPr>
        <a:xfrm>
          <a:off x="5481073" y="876337"/>
          <a:ext cx="463300" cy="54197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481073" y="984732"/>
        <a:ext cx="324310" cy="325184"/>
      </dsp:txXfrm>
    </dsp:sp>
    <dsp:sp modelId="{4E02BE46-C631-478C-8172-4FF67ACF4F5C}">
      <dsp:nvSpPr>
        <dsp:cNvPr id="0" name=""/>
        <dsp:cNvSpPr/>
      </dsp:nvSpPr>
      <dsp:spPr>
        <a:xfrm>
          <a:off x="6136687" y="0"/>
          <a:ext cx="2185380" cy="2294649"/>
        </a:xfrm>
        <a:prstGeom prst="roundRect">
          <a:avLst>
            <a:gd name="adj" fmla="val 10000"/>
          </a:avLst>
        </a:prstGeom>
        <a:solidFill>
          <a:schemeClr val="accent2">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solidFill>
            </a:rPr>
            <a:t>Technical assessment is recorded on </a:t>
          </a:r>
          <a:r>
            <a:rPr lang="en-GB" sz="1800" kern="1200">
              <a:solidFill>
                <a:schemeClr val="tx1"/>
              </a:solidFill>
              <a:latin typeface="Nunito Sans"/>
            </a:rPr>
            <a:t>system</a:t>
          </a:r>
          <a:endParaRPr lang="en-GB" sz="1800" kern="1200">
            <a:solidFill>
              <a:schemeClr val="tx1"/>
            </a:solidFill>
          </a:endParaRPr>
        </a:p>
      </dsp:txBody>
      <dsp:txXfrm>
        <a:off x="6200695" y="64008"/>
        <a:ext cx="2057364" cy="2166633"/>
      </dsp:txXfrm>
    </dsp:sp>
    <dsp:sp modelId="{A6F29520-B477-4C31-BCFF-39D9AFF60BB4}">
      <dsp:nvSpPr>
        <dsp:cNvPr id="0" name=""/>
        <dsp:cNvSpPr/>
      </dsp:nvSpPr>
      <dsp:spPr>
        <a:xfrm>
          <a:off x="8538700" y="876337"/>
          <a:ext cx="459259" cy="54197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8538700" y="984732"/>
        <a:ext cx="321481" cy="325184"/>
      </dsp:txXfrm>
    </dsp:sp>
    <dsp:sp modelId="{91724BA9-D402-4EB5-9B21-7FF3BB0CC679}">
      <dsp:nvSpPr>
        <dsp:cNvPr id="0" name=""/>
        <dsp:cNvSpPr/>
      </dsp:nvSpPr>
      <dsp:spPr>
        <a:xfrm>
          <a:off x="9188596" y="0"/>
          <a:ext cx="2185380" cy="2294649"/>
        </a:xfrm>
        <a:prstGeom prst="roundRect">
          <a:avLst>
            <a:gd name="adj" fmla="val 10000"/>
          </a:avLst>
        </a:prstGeom>
        <a:solidFill>
          <a:schemeClr val="accent2">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a:solidFill>
                <a:schemeClr val="tx1"/>
              </a:solidFill>
            </a:rPr>
            <a:t>Lead Volunteer or accredited Permit Approver </a:t>
          </a:r>
          <a:r>
            <a:rPr lang="en-GB" sz="1800" kern="1200">
              <a:solidFill>
                <a:schemeClr val="tx1"/>
              </a:solidFill>
              <a:latin typeface="Nunito Sans"/>
            </a:rPr>
            <a:t>confirms</a:t>
          </a:r>
          <a:r>
            <a:rPr lang="en-GB" sz="1800" kern="1200">
              <a:solidFill>
                <a:schemeClr val="tx1"/>
              </a:solidFill>
            </a:rPr>
            <a:t> applicant’s  personal suitability </a:t>
          </a:r>
          <a:r>
            <a:rPr lang="en-GB" sz="1800" kern="1200">
              <a:solidFill>
                <a:schemeClr val="tx1"/>
              </a:solidFill>
              <a:latin typeface="Nunito Sans"/>
            </a:rPr>
            <a:t>and grants permit on system</a:t>
          </a:r>
          <a:endParaRPr lang="en-GB" sz="1800" kern="1200">
            <a:solidFill>
              <a:schemeClr val="tx1"/>
            </a:solidFill>
          </a:endParaRPr>
        </a:p>
      </dsp:txBody>
      <dsp:txXfrm>
        <a:off x="9252604" y="64008"/>
        <a:ext cx="2057364" cy="21666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9787" y="145098"/>
          <a:ext cx="2925423" cy="1837531"/>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kern="1200" dirty="0">
              <a:solidFill>
                <a:schemeClr val="tx1"/>
              </a:solidFill>
              <a:latin typeface="Nunito Sans"/>
            </a:rPr>
            <a:t>System will</a:t>
          </a:r>
          <a:r>
            <a:rPr lang="en-GB" sz="1700" kern="1200" dirty="0">
              <a:solidFill>
                <a:schemeClr val="tx1"/>
              </a:solidFill>
            </a:rPr>
            <a:t> remind volunteers when learning must be renewed</a:t>
          </a:r>
        </a:p>
      </dsp:txBody>
      <dsp:txXfrm>
        <a:off x="63606" y="198917"/>
        <a:ext cx="2817785" cy="1729893"/>
      </dsp:txXfrm>
    </dsp:sp>
    <dsp:sp modelId="{35B837E2-F2C9-4C99-98AC-A39D588F9264}">
      <dsp:nvSpPr>
        <dsp:cNvPr id="0" name=""/>
        <dsp:cNvSpPr/>
      </dsp:nvSpPr>
      <dsp:spPr>
        <a:xfrm>
          <a:off x="3227753" y="701111"/>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227753" y="846212"/>
        <a:ext cx="434132" cy="435302"/>
      </dsp:txXfrm>
    </dsp:sp>
    <dsp:sp modelId="{11E13284-BF8F-42DD-BB6B-AB354A68901E}">
      <dsp:nvSpPr>
        <dsp:cNvPr id="0" name=""/>
        <dsp:cNvSpPr/>
      </dsp:nvSpPr>
      <dsp:spPr>
        <a:xfrm>
          <a:off x="4105379" y="145098"/>
          <a:ext cx="2925423" cy="1837531"/>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kern="1200" dirty="0">
              <a:solidFill>
                <a:schemeClr val="tx1"/>
              </a:solidFill>
            </a:rPr>
            <a:t>Volunteer undertakes the learning</a:t>
          </a:r>
          <a:r>
            <a:rPr lang="en-GB" sz="1700" kern="1200" dirty="0">
              <a:solidFill>
                <a:schemeClr val="tx1"/>
              </a:solidFill>
              <a:latin typeface="Nunito Sans"/>
            </a:rPr>
            <a:t>. Completion</a:t>
          </a:r>
          <a:r>
            <a:rPr lang="en-GB" sz="1700" kern="1200" dirty="0">
              <a:solidFill>
                <a:schemeClr val="tx1"/>
              </a:solidFill>
            </a:rPr>
            <a:t> is automatically recorded on the volunteer’s record or manually by </a:t>
          </a:r>
          <a:r>
            <a:rPr lang="en-GB" sz="1700" kern="1200" dirty="0">
              <a:solidFill>
                <a:schemeClr val="tx1"/>
              </a:solidFill>
              <a:latin typeface="Nunito Sans"/>
            </a:rPr>
            <a:t>a</a:t>
          </a:r>
          <a:r>
            <a:rPr lang="en-GB" sz="1700" kern="1200" dirty="0">
              <a:solidFill>
                <a:schemeClr val="tx1"/>
              </a:solidFill>
            </a:rPr>
            <a:t> </a:t>
          </a:r>
          <a:r>
            <a:rPr lang="en-GB" sz="1700" kern="1200" dirty="0">
              <a:solidFill>
                <a:schemeClr val="tx1"/>
              </a:solidFill>
              <a:latin typeface="Nunito Sans"/>
            </a:rPr>
            <a:t>Learning Assessor</a:t>
          </a:r>
          <a:r>
            <a:rPr lang="en-GB" sz="1700" kern="1200" dirty="0">
              <a:solidFill>
                <a:schemeClr val="tx1"/>
              </a:solidFill>
            </a:rPr>
            <a:t> (e.g. First Aid)</a:t>
          </a:r>
        </a:p>
      </dsp:txBody>
      <dsp:txXfrm>
        <a:off x="4159198" y="198917"/>
        <a:ext cx="2817785" cy="1729893"/>
      </dsp:txXfrm>
    </dsp:sp>
    <dsp:sp modelId="{E77DAA6D-8DE3-4280-82A2-69A11E534634}">
      <dsp:nvSpPr>
        <dsp:cNvPr id="0" name=""/>
        <dsp:cNvSpPr/>
      </dsp:nvSpPr>
      <dsp:spPr>
        <a:xfrm>
          <a:off x="7323345" y="701111"/>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7323345" y="846212"/>
        <a:ext cx="434132" cy="435302"/>
      </dsp:txXfrm>
    </dsp:sp>
    <dsp:sp modelId="{FF597997-D4CB-4B8C-BAD8-82D84A3AA4EB}">
      <dsp:nvSpPr>
        <dsp:cNvPr id="0" name=""/>
        <dsp:cNvSpPr/>
      </dsp:nvSpPr>
      <dsp:spPr>
        <a:xfrm>
          <a:off x="8200972" y="145098"/>
          <a:ext cx="2925423" cy="1837531"/>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kern="1200">
              <a:solidFill>
                <a:schemeClr val="tx1"/>
              </a:solidFill>
            </a:rPr>
            <a:t>Volunteering Development </a:t>
          </a:r>
          <a:r>
            <a:rPr lang="en-GB" sz="1700" kern="1200">
              <a:solidFill>
                <a:schemeClr val="tx1"/>
              </a:solidFill>
              <a:latin typeface="Nunito Sans"/>
            </a:rPr>
            <a:t>Teams, Lead Volunteers and District/County Team Leaders can</a:t>
          </a:r>
          <a:r>
            <a:rPr lang="en-GB" sz="1700" kern="1200">
              <a:solidFill>
                <a:schemeClr val="tx1"/>
              </a:solidFill>
            </a:rPr>
            <a:t> track compliance via</a:t>
          </a:r>
          <a:r>
            <a:rPr lang="en-GB" sz="1700" kern="1200">
              <a:solidFill>
                <a:schemeClr val="tx1"/>
              </a:solidFill>
              <a:latin typeface="Nunito Sans"/>
            </a:rPr>
            <a:t> </a:t>
          </a:r>
          <a:r>
            <a:rPr lang="en-GB" sz="1700" kern="1200">
              <a:solidFill>
                <a:schemeClr val="tx1"/>
              </a:solidFill>
            </a:rPr>
            <a:t>dashboards</a:t>
          </a:r>
        </a:p>
      </dsp:txBody>
      <dsp:txXfrm>
        <a:off x="8254791" y="198917"/>
        <a:ext cx="2817785" cy="172989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9787" y="270278"/>
          <a:ext cx="2925423" cy="1837531"/>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tx1"/>
              </a:solidFill>
              <a:latin typeface="Nunito Sans"/>
            </a:rPr>
            <a:t>Volunteers</a:t>
          </a:r>
          <a:r>
            <a:rPr lang="en-GB" sz="1400" kern="1200">
              <a:solidFill>
                <a:schemeClr val="tx1"/>
              </a:solidFill>
            </a:rPr>
            <a:t> </a:t>
          </a:r>
          <a:r>
            <a:rPr lang="en-GB" sz="1400" kern="1200">
              <a:solidFill>
                <a:schemeClr val="tx1"/>
              </a:solidFill>
              <a:latin typeface="Nunito Sans"/>
            </a:rPr>
            <a:t>will</a:t>
          </a:r>
          <a:r>
            <a:rPr lang="en-GB" sz="1400" kern="1200">
              <a:solidFill>
                <a:schemeClr val="tx1"/>
              </a:solidFill>
            </a:rPr>
            <a:t> be able to select from a range of additional learning opportunities.</a:t>
          </a:r>
        </a:p>
        <a:p>
          <a:pPr marL="0" lvl="0" indent="0" algn="ctr" defTabSz="622300" rtl="0">
            <a:lnSpc>
              <a:spcPct val="90000"/>
            </a:lnSpc>
            <a:spcBef>
              <a:spcPct val="0"/>
            </a:spcBef>
            <a:spcAft>
              <a:spcPct val="35000"/>
            </a:spcAft>
            <a:buNone/>
          </a:pPr>
          <a:r>
            <a:rPr lang="en-GB" sz="1400" kern="1200">
              <a:solidFill>
                <a:schemeClr val="tx1"/>
              </a:solidFill>
            </a:rPr>
            <a:t>Some of these will provide skills for their specific role within their team.</a:t>
          </a:r>
          <a:r>
            <a:rPr lang="en-GB" sz="1400" kern="1200">
              <a:solidFill>
                <a:schemeClr val="tx1"/>
              </a:solidFill>
              <a:latin typeface="Nunito Sans"/>
            </a:rPr>
            <a:t> </a:t>
          </a:r>
          <a:r>
            <a:rPr lang="en-GB" sz="1400" kern="1200">
              <a:solidFill>
                <a:schemeClr val="tx1"/>
              </a:solidFill>
            </a:rPr>
            <a:t>Others will be optional learnings</a:t>
          </a:r>
          <a:r>
            <a:rPr lang="en-GB" sz="1400" kern="1200">
              <a:solidFill>
                <a:schemeClr val="tx1"/>
              </a:solidFill>
              <a:latin typeface="Nunito Sans"/>
            </a:rPr>
            <a:t> </a:t>
          </a:r>
          <a:r>
            <a:rPr lang="en-GB" sz="1400" kern="1200">
              <a:solidFill>
                <a:schemeClr val="tx1"/>
              </a:solidFill>
            </a:rPr>
            <a:t>of interest</a:t>
          </a:r>
          <a:r>
            <a:rPr lang="en-GB" sz="1400" kern="1200">
              <a:latin typeface="Nunito Sans"/>
            </a:rPr>
            <a:t> </a:t>
          </a:r>
          <a:r>
            <a:rPr lang="en-GB" sz="1400" kern="1200">
              <a:solidFill>
                <a:schemeClr val="tx1"/>
              </a:solidFill>
              <a:latin typeface="Nunito Sans"/>
            </a:rPr>
            <a:t>to volunteers</a:t>
          </a:r>
          <a:r>
            <a:rPr lang="en-GB" sz="1400" kern="1200">
              <a:solidFill>
                <a:schemeClr val="tx1"/>
              </a:solidFill>
            </a:rPr>
            <a:t>.</a:t>
          </a:r>
          <a:endParaRPr lang="en-GB" sz="1400" kern="1200"/>
        </a:p>
      </dsp:txBody>
      <dsp:txXfrm>
        <a:off x="63606" y="324097"/>
        <a:ext cx="2817785" cy="1729893"/>
      </dsp:txXfrm>
    </dsp:sp>
    <dsp:sp modelId="{35B837E2-F2C9-4C99-98AC-A39D588F9264}">
      <dsp:nvSpPr>
        <dsp:cNvPr id="0" name=""/>
        <dsp:cNvSpPr/>
      </dsp:nvSpPr>
      <dsp:spPr>
        <a:xfrm>
          <a:off x="3227753" y="826291"/>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a:off x="3227753" y="971392"/>
        <a:ext cx="434132" cy="435302"/>
      </dsp:txXfrm>
    </dsp:sp>
    <dsp:sp modelId="{77366A01-F642-46C1-B7B9-356BF045C8E0}">
      <dsp:nvSpPr>
        <dsp:cNvPr id="0" name=""/>
        <dsp:cNvSpPr/>
      </dsp:nvSpPr>
      <dsp:spPr>
        <a:xfrm>
          <a:off x="4105379" y="270278"/>
          <a:ext cx="2925423" cy="1837531"/>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solidFill>
                <a:schemeClr val="tx1"/>
              </a:solidFill>
            </a:rPr>
            <a:t>As the volunteer completes their learning, this is recorded on the digital system </a:t>
          </a:r>
          <a:r>
            <a:rPr lang="en-GB" sz="1400" kern="1200">
              <a:solidFill>
                <a:schemeClr val="tx1"/>
              </a:solidFill>
              <a:latin typeface="Nunito Sans"/>
            </a:rPr>
            <a:t>automatically or by a Learning Assessor as appropriate</a:t>
          </a:r>
          <a:endParaRPr lang="en-GB" sz="1400" kern="1200">
            <a:solidFill>
              <a:schemeClr val="tx1"/>
            </a:solidFill>
          </a:endParaRPr>
        </a:p>
      </dsp:txBody>
      <dsp:txXfrm>
        <a:off x="4159198" y="324097"/>
        <a:ext cx="2817785" cy="1729893"/>
      </dsp:txXfrm>
    </dsp:sp>
    <dsp:sp modelId="{08265B22-00B4-40D5-9DC5-D2B90B17B798}">
      <dsp:nvSpPr>
        <dsp:cNvPr id="0" name=""/>
        <dsp:cNvSpPr/>
      </dsp:nvSpPr>
      <dsp:spPr>
        <a:xfrm>
          <a:off x="7323345" y="826291"/>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a:off x="7323345" y="971392"/>
        <a:ext cx="434132" cy="435302"/>
      </dsp:txXfrm>
    </dsp:sp>
    <dsp:sp modelId="{5747B921-AC29-4E3E-9248-4836D75233F9}">
      <dsp:nvSpPr>
        <dsp:cNvPr id="0" name=""/>
        <dsp:cNvSpPr/>
      </dsp:nvSpPr>
      <dsp:spPr>
        <a:xfrm>
          <a:off x="8200972" y="270278"/>
          <a:ext cx="2925423" cy="1837531"/>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tx1"/>
              </a:solidFill>
            </a:rPr>
            <a:t>This additional learning may, if the volunteer wishes, lead to the award of the Wood Badge</a:t>
          </a:r>
        </a:p>
      </dsp:txBody>
      <dsp:txXfrm>
        <a:off x="8254791" y="324097"/>
        <a:ext cx="2817785" cy="17298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41530" y="605415"/>
          <a:ext cx="1685652" cy="1912162"/>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solidFill>
                <a:schemeClr val="tx1"/>
              </a:solidFill>
              <a:latin typeface="Nunito Sans"/>
            </a:rPr>
            <a:t>Any</a:t>
          </a:r>
          <a:r>
            <a:rPr lang="en-GB" sz="1200" kern="1200">
              <a:solidFill>
                <a:schemeClr val="tx1"/>
              </a:solidFill>
            </a:rPr>
            <a:t> volunteer may submit a Good Service Award nomination, including supporting information, attachments and the citation</a:t>
          </a:r>
          <a:r>
            <a:rPr lang="en-GB" sz="1200" kern="1200">
              <a:solidFill>
                <a:schemeClr val="tx1"/>
              </a:solidFill>
              <a:latin typeface="Nunito Sans"/>
            </a:rPr>
            <a:t> through the system</a:t>
          </a:r>
          <a:endParaRPr lang="en-GB" sz="1200" kern="1200">
            <a:solidFill>
              <a:schemeClr val="tx1"/>
            </a:solidFill>
          </a:endParaRPr>
        </a:p>
      </dsp:txBody>
      <dsp:txXfrm>
        <a:off x="90901" y="654786"/>
        <a:ext cx="1586910" cy="1813420"/>
      </dsp:txXfrm>
    </dsp:sp>
    <dsp:sp modelId="{35B837E2-F2C9-4C99-98AC-A39D588F9264}">
      <dsp:nvSpPr>
        <dsp:cNvPr id="0" name=""/>
        <dsp:cNvSpPr/>
      </dsp:nvSpPr>
      <dsp:spPr>
        <a:xfrm>
          <a:off x="1895748" y="1352476"/>
          <a:ext cx="357358" cy="41804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1895748" y="1436084"/>
        <a:ext cx="250151" cy="250825"/>
      </dsp:txXfrm>
    </dsp:sp>
    <dsp:sp modelId="{4E02BE46-C631-478C-8172-4FF67ACF4F5C}">
      <dsp:nvSpPr>
        <dsp:cNvPr id="0" name=""/>
        <dsp:cNvSpPr/>
      </dsp:nvSpPr>
      <dsp:spPr>
        <a:xfrm>
          <a:off x="2401444" y="605415"/>
          <a:ext cx="1685652" cy="1912162"/>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solidFill>
                <a:schemeClr val="tx1"/>
              </a:solidFill>
            </a:rPr>
            <a:t>At the time of creating the submission,</a:t>
          </a:r>
          <a:r>
            <a:rPr lang="en-GB" sz="1200" kern="1200">
              <a:solidFill>
                <a:schemeClr val="tx1"/>
              </a:solidFill>
              <a:latin typeface="Nunito Sans"/>
            </a:rPr>
            <a:t> </a:t>
          </a:r>
          <a:r>
            <a:rPr lang="en-GB" sz="1200" kern="1200">
              <a:solidFill>
                <a:schemeClr val="tx1"/>
              </a:solidFill>
            </a:rPr>
            <a:t>award criteria are </a:t>
          </a:r>
          <a:r>
            <a:rPr lang="en-GB" sz="1200" kern="1200">
              <a:solidFill>
                <a:schemeClr val="tx1"/>
              </a:solidFill>
              <a:latin typeface="Nunito Sans"/>
            </a:rPr>
            <a:t>automatically checked </a:t>
          </a:r>
          <a:r>
            <a:rPr lang="en-GB" sz="1200" kern="1200">
              <a:solidFill>
                <a:schemeClr val="tx1"/>
              </a:solidFill>
            </a:rPr>
            <a:t>to allow for the creation of the nomination to proceed</a:t>
          </a:r>
        </a:p>
      </dsp:txBody>
      <dsp:txXfrm>
        <a:off x="2450815" y="654786"/>
        <a:ext cx="1586910" cy="1813420"/>
      </dsp:txXfrm>
    </dsp:sp>
    <dsp:sp modelId="{A6F29520-B477-4C31-BCFF-39D9AFF60BB4}">
      <dsp:nvSpPr>
        <dsp:cNvPr id="0" name=""/>
        <dsp:cNvSpPr/>
      </dsp:nvSpPr>
      <dsp:spPr>
        <a:xfrm>
          <a:off x="4246639" y="1352476"/>
          <a:ext cx="338228" cy="41804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246639" y="1436084"/>
        <a:ext cx="236760" cy="250825"/>
      </dsp:txXfrm>
    </dsp:sp>
    <dsp:sp modelId="{3026789A-2072-46DA-B3C7-14458A3185B0}">
      <dsp:nvSpPr>
        <dsp:cNvPr id="0" name=""/>
        <dsp:cNvSpPr/>
      </dsp:nvSpPr>
      <dsp:spPr>
        <a:xfrm>
          <a:off x="4725265" y="605415"/>
          <a:ext cx="1685652" cy="1912162"/>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solidFill>
                <a:schemeClr val="tx1"/>
              </a:solidFill>
              <a:latin typeface="Nunito Sans"/>
            </a:rPr>
            <a:t>The </a:t>
          </a:r>
          <a:r>
            <a:rPr lang="en-GB" sz="1200" kern="1200">
              <a:solidFill>
                <a:schemeClr val="tx1"/>
              </a:solidFill>
              <a:latin typeface="Nunito Sans"/>
              <a:ea typeface="Calibri"/>
              <a:cs typeface="Calibri"/>
            </a:rPr>
            <a:t>accredited</a:t>
          </a:r>
          <a:r>
            <a:rPr lang="en-GB" sz="1200" kern="1200">
              <a:solidFill>
                <a:schemeClr val="tx1"/>
              </a:solidFill>
              <a:latin typeface="Nunito Sans"/>
            </a:rPr>
            <a:t> Award Nominations Supporter or </a:t>
          </a:r>
          <a:r>
            <a:rPr lang="en-GB" sz="1200" kern="1200">
              <a:solidFill>
                <a:schemeClr val="tx1"/>
              </a:solidFill>
              <a:latin typeface="Calibri"/>
              <a:ea typeface="Calibri"/>
              <a:cs typeface="Calibri"/>
            </a:rPr>
            <a:t>Lead </a:t>
          </a:r>
          <a:r>
            <a:rPr lang="en-GB" sz="1200" kern="1200">
              <a:solidFill>
                <a:schemeClr val="tx1"/>
              </a:solidFill>
              <a:latin typeface="Nunito Sans"/>
            </a:rPr>
            <a:t>Volunteer will</a:t>
          </a:r>
          <a:r>
            <a:rPr lang="en-GB" sz="1200" kern="1200">
              <a:solidFill>
                <a:schemeClr val="tx1"/>
              </a:solidFill>
            </a:rPr>
            <a:t> then review (and edit if required) the nomination and approve or reject this</a:t>
          </a:r>
          <a:endParaRPr lang="en-GB" sz="1200" kern="1200">
            <a:solidFill>
              <a:schemeClr val="tx1"/>
            </a:solidFill>
            <a:latin typeface="Nunito Sans"/>
          </a:endParaRPr>
        </a:p>
      </dsp:txBody>
      <dsp:txXfrm>
        <a:off x="4774636" y="654786"/>
        <a:ext cx="1586910" cy="1813420"/>
      </dsp:txXfrm>
    </dsp:sp>
    <dsp:sp modelId="{271A4562-9D97-4360-B21B-C5661B35260D}">
      <dsp:nvSpPr>
        <dsp:cNvPr id="0" name=""/>
        <dsp:cNvSpPr/>
      </dsp:nvSpPr>
      <dsp:spPr>
        <a:xfrm>
          <a:off x="6579483" y="1352476"/>
          <a:ext cx="357358" cy="41804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6579483" y="1436084"/>
        <a:ext cx="250151" cy="250825"/>
      </dsp:txXfrm>
    </dsp:sp>
    <dsp:sp modelId="{91724BA9-D402-4EB5-9B21-7FF3BB0CC679}">
      <dsp:nvSpPr>
        <dsp:cNvPr id="0" name=""/>
        <dsp:cNvSpPr/>
      </dsp:nvSpPr>
      <dsp:spPr>
        <a:xfrm>
          <a:off x="7085178" y="605415"/>
          <a:ext cx="1685652" cy="1912162"/>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rPr>
            <a:t>Approved</a:t>
          </a:r>
          <a:r>
            <a:rPr lang="en-GB" sz="1200" kern="1200">
              <a:solidFill>
                <a:schemeClr val="tx1"/>
              </a:solidFill>
              <a:latin typeface="Nunito Sans"/>
            </a:rPr>
            <a:t>/Supported</a:t>
          </a:r>
          <a:r>
            <a:rPr lang="en-GB" sz="1200" kern="1200">
              <a:solidFill>
                <a:schemeClr val="tx1"/>
              </a:solidFill>
            </a:rPr>
            <a:t> Good Service Award nomination sent to HQ by system</a:t>
          </a:r>
        </a:p>
      </dsp:txBody>
      <dsp:txXfrm>
        <a:off x="7134549" y="654786"/>
        <a:ext cx="1586910" cy="1813420"/>
      </dsp:txXfrm>
    </dsp:sp>
    <dsp:sp modelId="{DA7C8EA8-E315-49A9-A92A-99334D18DC00}">
      <dsp:nvSpPr>
        <dsp:cNvPr id="0" name=""/>
        <dsp:cNvSpPr/>
      </dsp:nvSpPr>
      <dsp:spPr>
        <a:xfrm>
          <a:off x="8939396" y="1352476"/>
          <a:ext cx="357358" cy="41804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8939396" y="1436084"/>
        <a:ext cx="250151" cy="250825"/>
      </dsp:txXfrm>
    </dsp:sp>
    <dsp:sp modelId="{B4FD00E7-9CEB-4AEC-BEA2-0CBF7A37724B}">
      <dsp:nvSpPr>
        <dsp:cNvPr id="0" name=""/>
        <dsp:cNvSpPr/>
      </dsp:nvSpPr>
      <dsp:spPr>
        <a:xfrm>
          <a:off x="9445092" y="605415"/>
          <a:ext cx="1685652" cy="1912162"/>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solidFill>
                <a:schemeClr val="tx1"/>
              </a:solidFill>
              <a:latin typeface="Nunito Sans"/>
            </a:rPr>
            <a:t>Award</a:t>
          </a:r>
          <a:r>
            <a:rPr lang="en-GB" sz="1200" kern="1200">
              <a:solidFill>
                <a:schemeClr val="tx1"/>
              </a:solidFill>
            </a:rPr>
            <a:t> sent out by HQ quarterly to the</a:t>
          </a:r>
          <a:r>
            <a:rPr lang="en-GB" sz="1200" kern="1200">
              <a:solidFill>
                <a:schemeClr val="tx1"/>
              </a:solidFill>
              <a:latin typeface="Nunito Sans"/>
            </a:rPr>
            <a:t> </a:t>
          </a:r>
          <a:r>
            <a:rPr lang="en-GB" sz="1200" kern="1200">
              <a:solidFill>
                <a:schemeClr val="tx1"/>
              </a:solidFill>
            </a:rPr>
            <a:t>accredited Awards Parcel Recipient</a:t>
          </a:r>
        </a:p>
      </dsp:txBody>
      <dsp:txXfrm>
        <a:off x="9494463" y="654786"/>
        <a:ext cx="1586910" cy="181342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646" cy="502675"/>
          </a:xfrm>
          <a:prstGeom prst="rect">
            <a:avLst/>
          </a:prstGeom>
        </p:spPr>
        <p:txBody>
          <a:bodyPr vert="horz" lIns="60862" tIns="30431" rIns="60862" bIns="30431" rtlCol="0"/>
          <a:lstStyle>
            <a:lvl1pPr algn="l">
              <a:defRPr sz="800">
                <a:latin typeface="Nunito Sans" panose="00000500000000000000" pitchFamily="2" charset="0"/>
              </a:defRPr>
            </a:lvl1pPr>
          </a:lstStyle>
          <a:p>
            <a:endParaRPr lang="en-GB"/>
          </a:p>
        </p:txBody>
      </p:sp>
      <p:sp>
        <p:nvSpPr>
          <p:cNvPr id="3" name="Date Placeholder 2"/>
          <p:cNvSpPr>
            <a:spLocks noGrp="1"/>
          </p:cNvSpPr>
          <p:nvPr>
            <p:ph type="dt" idx="1"/>
          </p:nvPr>
        </p:nvSpPr>
        <p:spPr>
          <a:xfrm>
            <a:off x="3901499" y="0"/>
            <a:ext cx="2985319" cy="502675"/>
          </a:xfrm>
          <a:prstGeom prst="rect">
            <a:avLst/>
          </a:prstGeom>
        </p:spPr>
        <p:txBody>
          <a:bodyPr vert="horz" lIns="60862" tIns="30431" rIns="60862" bIns="30431" rtlCol="0"/>
          <a:lstStyle>
            <a:lvl1pPr algn="r">
              <a:defRPr sz="800">
                <a:latin typeface="Nunito Sans" panose="00000500000000000000" pitchFamily="2" charset="0"/>
              </a:defRPr>
            </a:lvl1pPr>
          </a:lstStyle>
          <a:p>
            <a:fld id="{255396BA-BA0B-E646-B112-BDB6D130FD61}" type="datetimeFigureOut">
              <a:rPr lang="en-GB" smtClean="0"/>
              <a:pPr/>
              <a:t>01/10/2024</a:t>
            </a:fld>
            <a:endParaRPr lang="en-GB"/>
          </a:p>
        </p:txBody>
      </p:sp>
      <p:sp>
        <p:nvSpPr>
          <p:cNvPr id="4" name="Slide Image Placeholder 3"/>
          <p:cNvSpPr>
            <a:spLocks noGrp="1" noRot="1" noChangeAspect="1"/>
          </p:cNvSpPr>
          <p:nvPr>
            <p:ph type="sldImg" idx="2"/>
          </p:nvPr>
        </p:nvSpPr>
        <p:spPr>
          <a:xfrm>
            <a:off x="438150" y="1250950"/>
            <a:ext cx="6011863" cy="3382963"/>
          </a:xfrm>
          <a:prstGeom prst="rect">
            <a:avLst/>
          </a:prstGeom>
          <a:noFill/>
          <a:ln w="12700">
            <a:solidFill>
              <a:prstClr val="black"/>
            </a:solidFill>
          </a:ln>
        </p:spPr>
        <p:txBody>
          <a:bodyPr vert="horz" lIns="60862" tIns="30431" rIns="60862" bIns="30431" rtlCol="0" anchor="ctr"/>
          <a:lstStyle/>
          <a:p>
            <a:endParaRPr lang="en-GB"/>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60862" tIns="30431" rIns="60862" bIns="304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9"/>
            <a:ext cx="2984646" cy="502675"/>
          </a:xfrm>
          <a:prstGeom prst="rect">
            <a:avLst/>
          </a:prstGeom>
        </p:spPr>
        <p:txBody>
          <a:bodyPr vert="horz" lIns="60862" tIns="30431" rIns="60862" bIns="30431" rtlCol="0" anchor="b"/>
          <a:lstStyle>
            <a:lvl1pPr algn="l">
              <a:defRPr sz="8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3901499" y="9516039"/>
            <a:ext cx="2985319" cy="502675"/>
          </a:xfrm>
          <a:prstGeom prst="rect">
            <a:avLst/>
          </a:prstGeom>
        </p:spPr>
        <p:txBody>
          <a:bodyPr vert="horz" lIns="60862" tIns="30431" rIns="60862" bIns="30431" rtlCol="0" anchor="b"/>
          <a:lstStyle>
            <a:lvl1pPr algn="r">
              <a:defRPr sz="8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446269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740537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499858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12</a:t>
            </a:fld>
            <a:endParaRPr lang="en-GB">
              <a:solidFill>
                <a:prstClr val="black"/>
              </a:solidFill>
            </a:endParaRPr>
          </a:p>
        </p:txBody>
      </p:sp>
    </p:spTree>
    <p:extLst>
      <p:ext uri="{BB962C8B-B14F-4D97-AF65-F5344CB8AC3E}">
        <p14:creationId xmlns:p14="http://schemas.microsoft.com/office/powerpoint/2010/main" val="23213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13</a:t>
            </a:fld>
            <a:endParaRPr lang="en-GB">
              <a:solidFill>
                <a:prstClr val="black"/>
              </a:solidFill>
            </a:endParaRPr>
          </a:p>
        </p:txBody>
      </p:sp>
    </p:spTree>
    <p:extLst>
      <p:ext uri="{BB962C8B-B14F-4D97-AF65-F5344CB8AC3E}">
        <p14:creationId xmlns:p14="http://schemas.microsoft.com/office/powerpoint/2010/main" val="3770664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14</a:t>
            </a:fld>
            <a:endParaRPr lang="en-GB">
              <a:solidFill>
                <a:prstClr val="black"/>
              </a:solidFill>
            </a:endParaRPr>
          </a:p>
        </p:txBody>
      </p:sp>
    </p:spTree>
    <p:extLst>
      <p:ext uri="{BB962C8B-B14F-4D97-AF65-F5344CB8AC3E}">
        <p14:creationId xmlns:p14="http://schemas.microsoft.com/office/powerpoint/2010/main" val="1646673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15</a:t>
            </a:fld>
            <a:endParaRPr lang="en-GB">
              <a:solidFill>
                <a:prstClr val="black"/>
              </a:solidFill>
            </a:endParaRPr>
          </a:p>
        </p:txBody>
      </p:sp>
    </p:spTree>
    <p:extLst>
      <p:ext uri="{BB962C8B-B14F-4D97-AF65-F5344CB8AC3E}">
        <p14:creationId xmlns:p14="http://schemas.microsoft.com/office/powerpoint/2010/main" val="3330515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16</a:t>
            </a:fld>
            <a:endParaRPr lang="en-GB">
              <a:solidFill>
                <a:prstClr val="black"/>
              </a:solidFill>
            </a:endParaRPr>
          </a:p>
        </p:txBody>
      </p:sp>
    </p:spTree>
    <p:extLst>
      <p:ext uri="{BB962C8B-B14F-4D97-AF65-F5344CB8AC3E}">
        <p14:creationId xmlns:p14="http://schemas.microsoft.com/office/powerpoint/2010/main" val="3975898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17</a:t>
            </a:fld>
            <a:endParaRPr lang="en-GB">
              <a:solidFill>
                <a:prstClr val="black"/>
              </a:solidFill>
            </a:endParaRPr>
          </a:p>
        </p:txBody>
      </p:sp>
    </p:spTree>
    <p:extLst>
      <p:ext uri="{BB962C8B-B14F-4D97-AF65-F5344CB8AC3E}">
        <p14:creationId xmlns:p14="http://schemas.microsoft.com/office/powerpoint/2010/main" val="1183617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18</a:t>
            </a:fld>
            <a:endParaRPr lang="en-GB">
              <a:solidFill>
                <a:prstClr val="black"/>
              </a:solidFill>
            </a:endParaRPr>
          </a:p>
        </p:txBody>
      </p:sp>
    </p:spTree>
    <p:extLst>
      <p:ext uri="{BB962C8B-B14F-4D97-AF65-F5344CB8AC3E}">
        <p14:creationId xmlns:p14="http://schemas.microsoft.com/office/powerpoint/2010/main" val="923572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19</a:t>
            </a:fld>
            <a:endParaRPr lang="en-GB">
              <a:solidFill>
                <a:prstClr val="black"/>
              </a:solidFill>
            </a:endParaRPr>
          </a:p>
        </p:txBody>
      </p:sp>
    </p:spTree>
    <p:extLst>
      <p:ext uri="{BB962C8B-B14F-4D97-AF65-F5344CB8AC3E}">
        <p14:creationId xmlns:p14="http://schemas.microsoft.com/office/powerpoint/2010/main" val="124075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2</a:t>
            </a:fld>
            <a:endParaRPr lang="en-GB">
              <a:solidFill>
                <a:prstClr val="black"/>
              </a:solidFill>
            </a:endParaRPr>
          </a:p>
        </p:txBody>
      </p:sp>
    </p:spTree>
    <p:extLst>
      <p:ext uri="{BB962C8B-B14F-4D97-AF65-F5344CB8AC3E}">
        <p14:creationId xmlns:p14="http://schemas.microsoft.com/office/powerpoint/2010/main" val="40680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20</a:t>
            </a:fld>
            <a:endParaRPr lang="en-GB">
              <a:solidFill>
                <a:prstClr val="black"/>
              </a:solidFill>
            </a:endParaRPr>
          </a:p>
        </p:txBody>
      </p:sp>
    </p:spTree>
    <p:extLst>
      <p:ext uri="{BB962C8B-B14F-4D97-AF65-F5344CB8AC3E}">
        <p14:creationId xmlns:p14="http://schemas.microsoft.com/office/powerpoint/2010/main" val="3368973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21</a:t>
            </a:fld>
            <a:endParaRPr lang="en-GB">
              <a:solidFill>
                <a:prstClr val="black"/>
              </a:solidFill>
            </a:endParaRPr>
          </a:p>
        </p:txBody>
      </p:sp>
    </p:spTree>
    <p:extLst>
      <p:ext uri="{BB962C8B-B14F-4D97-AF65-F5344CB8AC3E}">
        <p14:creationId xmlns:p14="http://schemas.microsoft.com/office/powerpoint/2010/main" val="3146050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22</a:t>
            </a:fld>
            <a:endParaRPr lang="en-GB">
              <a:solidFill>
                <a:prstClr val="black"/>
              </a:solidFill>
            </a:endParaRPr>
          </a:p>
        </p:txBody>
      </p:sp>
    </p:spTree>
    <p:extLst>
      <p:ext uri="{BB962C8B-B14F-4D97-AF65-F5344CB8AC3E}">
        <p14:creationId xmlns:p14="http://schemas.microsoft.com/office/powerpoint/2010/main" val="2245064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23</a:t>
            </a:fld>
            <a:endParaRPr lang="en-GB">
              <a:solidFill>
                <a:prstClr val="black"/>
              </a:solidFill>
            </a:endParaRPr>
          </a:p>
        </p:txBody>
      </p:sp>
    </p:spTree>
    <p:extLst>
      <p:ext uri="{BB962C8B-B14F-4D97-AF65-F5344CB8AC3E}">
        <p14:creationId xmlns:p14="http://schemas.microsoft.com/office/powerpoint/2010/main" val="2801646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24</a:t>
            </a:fld>
            <a:endParaRPr lang="en-GB">
              <a:solidFill>
                <a:prstClr val="black"/>
              </a:solidFill>
            </a:endParaRPr>
          </a:p>
        </p:txBody>
      </p:sp>
    </p:spTree>
    <p:extLst>
      <p:ext uri="{BB962C8B-B14F-4D97-AF65-F5344CB8AC3E}">
        <p14:creationId xmlns:p14="http://schemas.microsoft.com/office/powerpoint/2010/main" val="1611141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25</a:t>
            </a:fld>
            <a:endParaRPr lang="en-GB">
              <a:solidFill>
                <a:prstClr val="black"/>
              </a:solidFill>
            </a:endParaRPr>
          </a:p>
        </p:txBody>
      </p:sp>
    </p:spTree>
    <p:extLst>
      <p:ext uri="{BB962C8B-B14F-4D97-AF65-F5344CB8AC3E}">
        <p14:creationId xmlns:p14="http://schemas.microsoft.com/office/powerpoint/2010/main" val="2431244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26</a:t>
            </a:fld>
            <a:endParaRPr lang="en-GB">
              <a:solidFill>
                <a:prstClr val="black"/>
              </a:solidFill>
            </a:endParaRPr>
          </a:p>
        </p:txBody>
      </p:sp>
    </p:spTree>
    <p:extLst>
      <p:ext uri="{BB962C8B-B14F-4D97-AF65-F5344CB8AC3E}">
        <p14:creationId xmlns:p14="http://schemas.microsoft.com/office/powerpoint/2010/main" val="1866740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27</a:t>
            </a:fld>
            <a:endParaRPr lang="en-GB">
              <a:solidFill>
                <a:prstClr val="black"/>
              </a:solidFill>
            </a:endParaRPr>
          </a:p>
        </p:txBody>
      </p:sp>
    </p:spTree>
    <p:extLst>
      <p:ext uri="{BB962C8B-B14F-4D97-AF65-F5344CB8AC3E}">
        <p14:creationId xmlns:p14="http://schemas.microsoft.com/office/powerpoint/2010/main" val="3126629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28</a:t>
            </a:fld>
            <a:endParaRPr lang="en-GB">
              <a:solidFill>
                <a:prstClr val="black"/>
              </a:solidFill>
            </a:endParaRPr>
          </a:p>
        </p:txBody>
      </p:sp>
    </p:spTree>
    <p:extLst>
      <p:ext uri="{BB962C8B-B14F-4D97-AF65-F5344CB8AC3E}">
        <p14:creationId xmlns:p14="http://schemas.microsoft.com/office/powerpoint/2010/main" val="4093641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898864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3</a:t>
            </a:fld>
            <a:endParaRPr lang="en-GB">
              <a:solidFill>
                <a:prstClr val="black"/>
              </a:solidFill>
            </a:endParaRPr>
          </a:p>
        </p:txBody>
      </p:sp>
    </p:spTree>
    <p:extLst>
      <p:ext uri="{BB962C8B-B14F-4D97-AF65-F5344CB8AC3E}">
        <p14:creationId xmlns:p14="http://schemas.microsoft.com/office/powerpoint/2010/main" val="3401553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30</a:t>
            </a:fld>
            <a:endParaRPr lang="en-GB">
              <a:solidFill>
                <a:prstClr val="black"/>
              </a:solidFill>
            </a:endParaRPr>
          </a:p>
        </p:txBody>
      </p:sp>
    </p:spTree>
    <p:extLst>
      <p:ext uri="{BB962C8B-B14F-4D97-AF65-F5344CB8AC3E}">
        <p14:creationId xmlns:p14="http://schemas.microsoft.com/office/powerpoint/2010/main" val="902246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4</a:t>
            </a:fld>
            <a:endParaRPr lang="en-GB">
              <a:solidFill>
                <a:prstClr val="black"/>
              </a:solidFill>
            </a:endParaRPr>
          </a:p>
        </p:txBody>
      </p:sp>
    </p:spTree>
    <p:extLst>
      <p:ext uri="{BB962C8B-B14F-4D97-AF65-F5344CB8AC3E}">
        <p14:creationId xmlns:p14="http://schemas.microsoft.com/office/powerpoint/2010/main" val="2440018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694780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3805711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7</a:t>
            </a:fld>
            <a:endParaRPr lang="en-GB">
              <a:solidFill>
                <a:prstClr val="black"/>
              </a:solidFill>
            </a:endParaRPr>
          </a:p>
        </p:txBody>
      </p:sp>
    </p:spTree>
    <p:extLst>
      <p:ext uri="{BB962C8B-B14F-4D97-AF65-F5344CB8AC3E}">
        <p14:creationId xmlns:p14="http://schemas.microsoft.com/office/powerpoint/2010/main" val="2029735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4182169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0286091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13.jpg"/><Relationship Id="rId4" Type="http://schemas.openxmlformats.org/officeDocument/2006/relationships/image" Target="../media/image12.jpg"/></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31.png"/><Relationship Id="rId5" Type="http://schemas.openxmlformats.org/officeDocument/2006/relationships/image" Target="../media/image13.jpg"/><Relationship Id="rId4" Type="http://schemas.openxmlformats.org/officeDocument/2006/relationships/image" Target="../media/image12.jpg"/></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xml"/><Relationship Id="rId6" Type="http://schemas.openxmlformats.org/officeDocument/2006/relationships/image" Target="../media/image32.pn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33.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33.emf"/><Relationship Id="rId4" Type="http://schemas.openxmlformats.org/officeDocument/2006/relationships/tags" Target="../tags/tag4.xml"/><Relationship Id="rId9" Type="http://schemas.openxmlformats.org/officeDocument/2006/relationships/oleObject" Target="../embeddings/oleObject1.bin"/></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3.jpg"/><Relationship Id="rId4" Type="http://schemas.openxmlformats.org/officeDocument/2006/relationships/image" Target="../media/image12.jp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hf sldNum="0" hdr="0" dt="0"/>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94F44C7-F913-747C-CC1F-29A512CF50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85455655"/>
      </p:ext>
    </p:extLst>
  </p:cSld>
  <p:clrMapOvr>
    <a:masterClrMapping/>
  </p:clrMapOvr>
  <p:hf sldNum="0" hdr="0" dt="0"/>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id="{ABC8B010-0BF7-170A-306A-AE0E8BBBAF30}"/>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98545899"/>
      </p:ext>
    </p:extLst>
  </p:cSld>
  <p:clrMapOvr>
    <a:masterClrMapping/>
  </p:clrMapOvr>
  <p:hf sldNum="0" hdr="0" dt="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id="{A8DD76FE-99CC-21D1-31B3-9BD8058CF4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696088946"/>
      </p:ext>
    </p:extLst>
  </p:cSld>
  <p:clrMapOvr>
    <a:masterClrMapping/>
  </p:clrMapOvr>
  <p:hf sldNum="0" hdr="0" dt="0"/>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F52E34B-502E-D3C3-6197-80AB05CA21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162451855"/>
      </p:ext>
    </p:extLst>
  </p:cSld>
  <p:clrMapOvr>
    <a:masterClrMapping/>
  </p:clrMapOvr>
  <p:hf sldNum="0" hdr="0" dt="0"/>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61CE8824-540D-DFBA-31D3-900593369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265417399"/>
      </p:ext>
    </p:extLst>
  </p:cSld>
  <p:clrMapOvr>
    <a:masterClrMapping/>
  </p:clrMapOvr>
  <p:hf sldNum="0" hdr="0" dt="0"/>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id="{527B2328-A2F8-BF70-040E-6FE14398A0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849433179"/>
      </p:ext>
    </p:extLst>
  </p:cSld>
  <p:clrMapOvr>
    <a:masterClrMapping/>
  </p:clrMapOvr>
  <p:hf sldNum="0" hdr="0" dt="0"/>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id="{7C4633AF-C8C5-975A-1DC2-0BF423A76DF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05009520"/>
      </p:ext>
    </p:extLst>
  </p:cSld>
  <p:clrMapOvr>
    <a:masterClrMapping/>
  </p:clrMapOvr>
  <p:hf sldNum="0" hdr="0" dt="0"/>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 name="bk object 16">
            <a:extLst>
              <a:ext uri="{FF2B5EF4-FFF2-40B4-BE49-F238E27FC236}">
                <a16:creationId xmlns:a16="http://schemas.microsoft.com/office/drawing/2014/main" id="{07D06058-67AE-0C33-827D-D4CEB61ABED4}"/>
              </a:ext>
            </a:extLst>
          </p:cNvPr>
          <p:cNvSpPr/>
          <p:nvPr userDrawn="1"/>
        </p:nvSpPr>
        <p:spPr>
          <a:xfrm>
            <a:off x="10084689" y="360617"/>
            <a:ext cx="1745932" cy="4920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47629435"/>
      </p:ext>
    </p:extLst>
  </p:cSld>
  <p:clrMapOvr>
    <a:masterClrMapping/>
  </p:clrMapOvr>
  <p:hf sldNum="0" hdr="0" dt="0"/>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id="{6DF035AD-312B-6056-E925-E62F9BE2678E}"/>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52873385"/>
      </p:ext>
    </p:extLst>
  </p:cSld>
  <p:clrMapOvr>
    <a:masterClrMapping/>
  </p:clrMapOvr>
  <p:hf sldNum="0" hdr="0" dt="0"/>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hf sldNum="0" hdr="0" dt="0"/>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hf sldNum="0" hdr="0" dt="0"/>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hf sldNum="0" hdr="0" dt="0"/>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hf sldNum="0" hdr="0" dt="0"/>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hf sldNum="0" hdr="0" dt="0"/>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hf sldNum="0" hdr="0" dt="0"/>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hf sldNum="0" hdr="0" dt="0"/>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hf sldNum="0" hdr="0" dt="0"/>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hf sldNum="0" hdr="0" dt="0"/>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hf sldNum="0" hdr="0" dt="0"/>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hf sldNum="0" hdr="0" dt="0"/>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hf sldNum="0" hdr="0" dt="0"/>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hf sldNum="0" hdr="0" dt="0"/>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hf sldNum="0" hdr="0" dt="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hf sldNum="0" hdr="0" dt="0"/>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hf sldNum="0" hdr="0" dt="0"/>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hf sldNum="0"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hf sldNum="0" hdr="0" dt="0"/>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hf sldNum="0" hdr="0" dt="0"/>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hf sldNum="0" hdr="0" dt="0"/>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hf sldNum="0" hdr="0" dt="0"/>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hf sldNum="0" hdr="0" dt="0"/>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hf sldNum="0" hdr="0" dt="0"/>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hf sldNum="0" hdr="0" dt="0"/>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hf sldNum="0" hdr="0" dt="0"/>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hf sldNum="0" hdr="0" dt="0"/>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hf sldNum="0" hdr="0" dt="0"/>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GB"/>
              <a:t>Sept 24 - Version 4</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t>18/02/2018</a:t>
            </a:r>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id="{9973E9CF-844F-FFF6-A27C-71FF428B66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944661920"/>
      </p:ext>
    </p:extLst>
  </p:cSld>
  <p:clrMapOvr>
    <a:masterClrMapping/>
  </p:clrMapOvr>
  <p:hf sldNum="0" hdr="0" dt="0"/>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GB"/>
              <a:t>Sept 24 - Version 4</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t>18/02/2018</a:t>
            </a:r>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hf sldNum="0" hd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0B93-D5A9-C64C-B9E3-99F0DE57CF2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925826E-1172-9040-B965-877B3DAB4DF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9FCB17-8BA5-D243-ABFF-5AD120C4A2C3}"/>
              </a:ext>
            </a:extLst>
          </p:cNvPr>
          <p:cNvSpPr>
            <a:spLocks noGrp="1"/>
          </p:cNvSpPr>
          <p:nvPr>
            <p:ph type="dt" sz="half" idx="10"/>
          </p:nvPr>
        </p:nvSpPr>
        <p:spPr/>
        <p:txBody>
          <a:bodyPr/>
          <a:lstStyle/>
          <a:p>
            <a:r>
              <a:rPr lang="en-US">
                <a:solidFill>
                  <a:prstClr val="black">
                    <a:tint val="75000"/>
                  </a:prstClr>
                </a:solidFill>
              </a:rPr>
              <a:t>18/02/2018</a:t>
            </a:r>
          </a:p>
        </p:txBody>
      </p:sp>
      <p:sp>
        <p:nvSpPr>
          <p:cNvPr id="5" name="Footer Placeholder 4">
            <a:extLst>
              <a:ext uri="{FF2B5EF4-FFF2-40B4-BE49-F238E27FC236}">
                <a16:creationId xmlns:a16="http://schemas.microsoft.com/office/drawing/2014/main" id="{8DB9A1EF-0CBD-5246-A34E-CF7D2486DA0D}"/>
              </a:ext>
            </a:extLst>
          </p:cNvPr>
          <p:cNvSpPr>
            <a:spLocks noGrp="1"/>
          </p:cNvSpPr>
          <p:nvPr>
            <p:ph type="ftr" sz="quarter" idx="11"/>
          </p:nvPr>
        </p:nvSpPr>
        <p:spPr/>
        <p:txBody>
          <a:bodyPr/>
          <a:lstStyle/>
          <a:p>
            <a:r>
              <a:rPr lang="en-US">
                <a:solidFill>
                  <a:prstClr val="black">
                    <a:tint val="75000"/>
                  </a:prstClr>
                </a:solidFill>
              </a:rPr>
              <a:t>Sept 24 - Version 4</a:t>
            </a:r>
          </a:p>
        </p:txBody>
      </p:sp>
      <p:sp>
        <p:nvSpPr>
          <p:cNvPr id="6" name="Slide Number Placeholder 5">
            <a:extLst>
              <a:ext uri="{FF2B5EF4-FFF2-40B4-BE49-F238E27FC236}">
                <a16:creationId xmlns:a16="http://schemas.microsoft.com/office/drawing/2014/main" id="{23EC30AC-82E2-F74F-872A-AA11E96816F0}"/>
              </a:ext>
            </a:extLst>
          </p:cNvPr>
          <p:cNvSpPr>
            <a:spLocks noGrp="1"/>
          </p:cNvSpPr>
          <p:nvPr>
            <p:ph type="sldNum" sz="quarter" idx="12"/>
          </p:nvPr>
        </p:nvSpPr>
        <p:spPr/>
        <p:txBody>
          <a:bodyPr/>
          <a:lstStyle/>
          <a:p>
            <a:fld id="{B41D449C-94DD-4940-9A2C-8439EE4FA5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833904"/>
      </p:ext>
    </p:extLst>
  </p:cSld>
  <p:clrMapOvr>
    <a:masterClrMapping/>
  </p:clrMapOvr>
  <p:hf sldNum="0" hdr="0" dt="0"/>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396001094"/>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hf sldNum="0" hdr="0" dt="0"/>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525536004"/>
      </p:ext>
    </p:extLst>
  </p:cSld>
  <p:clrMapOvr>
    <a:masterClrMapping/>
  </p:clrMapOvr>
  <p:hf sldNum="0" hdr="0" dt="0"/>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2129247810"/>
      </p:ext>
    </p:extLst>
  </p:cSld>
  <p:clrMapOvr>
    <a:masterClrMapping/>
  </p:clrMapOvr>
  <p:hf sldNum="0" hdr="0" dt="0"/>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3369309783"/>
      </p:ext>
    </p:extLst>
  </p:cSld>
  <p:clrMapOvr>
    <a:masterClrMapping/>
  </p:clrMapOvr>
  <p:hf sldNum="0" hdr="0" dt="0"/>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2024068971"/>
      </p:ext>
    </p:extLst>
  </p:cSld>
  <p:clrMapOvr>
    <a:masterClrMapping/>
  </p:clrMapOvr>
  <p:hf sldNum="0" hdr="0" dt="0"/>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89535577"/>
      </p:ext>
    </p:extLst>
  </p:cSld>
  <p:clrMapOvr>
    <a:masterClrMapping/>
  </p:clrMapOvr>
  <p:hf sldNum="0" hdr="0" dt="0"/>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4143629839"/>
      </p:ext>
    </p:extLst>
  </p:cSld>
  <p:clrMapOvr>
    <a:masterClrMapping/>
  </p:clrMapOvr>
  <p:hf sldNum="0" hdr="0" dt="0"/>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137545892"/>
      </p:ext>
    </p:extLst>
  </p:cSld>
  <p:clrMapOvr>
    <a:masterClrMapping/>
  </p:clrMapOvr>
  <p:hf sldNum="0" hdr="0" dt="0"/>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3304423192"/>
      </p:ext>
    </p:extLst>
  </p:cSld>
  <p:clrMapOvr>
    <a:masterClrMapping/>
  </p:clrMapOvr>
  <p:hf sldNum="0" hdr="0" dt="0"/>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2155207733"/>
      </p:ext>
    </p:extLst>
  </p:cSld>
  <p:clrMapOvr>
    <a:masterClrMapping/>
  </p:clrMapOvr>
  <p:hf sldNum="0" hdr="0" dt="0"/>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3280052752"/>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hf sldNum="0" hdr="0" dt="0"/>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00040936"/>
      </p:ext>
    </p:extLst>
  </p:cSld>
  <p:clrMapOvr>
    <a:masterClrMapping/>
  </p:clrMapOvr>
  <p:hf sldNum="0" hdr="0" dt="0"/>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75738803"/>
      </p:ext>
    </p:extLst>
  </p:cSld>
  <p:clrMapOvr>
    <a:masterClrMapping/>
  </p:clrMapOvr>
  <p:hf sldNum="0" hdr="0" dt="0"/>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10550198"/>
      </p:ext>
    </p:extLst>
  </p:cSld>
  <p:clrMapOvr>
    <a:masterClrMapping/>
  </p:clrMapOvr>
  <p:hf sldNum="0"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983471417"/>
      </p:ext>
    </p:extLst>
  </p:cSld>
  <p:clrMapOvr>
    <a:masterClrMapping/>
  </p:clrMapOvr>
  <p:hf sldNum="0" hdr="0" dt="0"/>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solidFill>
                  <a:schemeClr val="bg1"/>
                </a:solidFill>
              </a:rPr>
              <a:t>18/02/2018</a:t>
            </a:r>
            <a:endParaRPr lang="mr-IN">
              <a:solidFill>
                <a:schemeClr val="bg1"/>
              </a:solidFill>
            </a:endParaRP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836383966"/>
      </p:ext>
    </p:extLst>
  </p:cSld>
  <p:clrMapOvr>
    <a:masterClrMapping/>
  </p:clrMapOvr>
  <p:hf sldNum="0" hdr="0" dt="0"/>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solidFill>
                  <a:schemeClr val="bg1"/>
                </a:solidFill>
              </a:rPr>
              <a:t>18/02/2018</a:t>
            </a:r>
            <a:endParaRPr lang="mr-IN">
              <a:solidFill>
                <a:schemeClr val="bg1"/>
              </a:solidFill>
            </a:endParaRP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97928838"/>
      </p:ext>
    </p:extLst>
  </p:cSld>
  <p:clrMapOvr>
    <a:masterClrMapping/>
  </p:clrMapOvr>
  <p:hf sldNum="0" hdr="0" dt="0"/>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264841414"/>
      </p:ext>
    </p:extLst>
  </p:cSld>
  <p:clrMapOvr>
    <a:masterClrMapping/>
  </p:clrMapOvr>
  <p:hf sldNum="0" hdr="0" dt="0"/>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109734631"/>
      </p:ext>
    </p:extLst>
  </p:cSld>
  <p:clrMapOvr>
    <a:masterClrMapping/>
  </p:clrMapOvr>
  <p:hf sldNum="0" hdr="0" dt="0"/>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598495405"/>
      </p:ext>
    </p:extLst>
  </p:cSld>
  <p:clrMapOvr>
    <a:masterClrMapping/>
  </p:clrMapOvr>
  <p:hf sldNum="0" hdr="0" dt="0"/>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853111590"/>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hf sldNum="0"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474940657"/>
      </p:ext>
    </p:extLst>
  </p:cSld>
  <p:clrMapOvr>
    <a:masterClrMapping/>
  </p:clrMapOvr>
  <p:hf sldNum="0" hdr="0" dt="0"/>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628259117"/>
      </p:ext>
    </p:extLst>
  </p:cSld>
  <p:clrMapOvr>
    <a:masterClrMapping/>
  </p:clrMapOvr>
  <p:hf sldNum="0" hdr="0" dt="0"/>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338689460"/>
      </p:ext>
    </p:extLst>
  </p:cSld>
  <p:clrMapOvr>
    <a:masterClrMapping/>
  </p:clrMapOvr>
  <p:hf sldNum="0" hdr="0" dt="0"/>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255501274"/>
      </p:ext>
    </p:extLst>
  </p:cSld>
  <p:clrMapOvr>
    <a:masterClrMapping/>
  </p:clrMapOvr>
  <p:hf sldNum="0" hdr="0" dt="0"/>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212301835"/>
      </p:ext>
    </p:extLst>
  </p:cSld>
  <p:clrMapOvr>
    <a:masterClrMapping/>
  </p:clrMapOvr>
  <p:hf sldNum="0" hdr="0" dt="0"/>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419916681"/>
      </p:ext>
    </p:extLst>
  </p:cSld>
  <p:clrMapOvr>
    <a:masterClrMapping/>
  </p:clrMapOvr>
  <p:hf sldNum="0" hdr="0" dt="0"/>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971197704"/>
      </p:ext>
    </p:extLst>
  </p:cSld>
  <p:clrMapOvr>
    <a:masterClrMapping/>
  </p:clrMapOvr>
  <p:hf sldNum="0" hdr="0" dt="0"/>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057044941"/>
      </p:ext>
    </p:extLst>
  </p:cSld>
  <p:clrMapOvr>
    <a:masterClrMapping/>
  </p:clrMapOvr>
  <p:hf sldNum="0" hdr="0" dt="0"/>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390303686"/>
      </p:ext>
    </p:extLst>
  </p:cSld>
  <p:clrMapOvr>
    <a:masterClrMapping/>
  </p:clrMapOvr>
  <p:hf sldNum="0" hdr="0" dt="0"/>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584717110"/>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solidFill>
                  <a:schemeClr val="bg1"/>
                </a:solidFill>
              </a:rPr>
              <a:t>18/02/2018</a:t>
            </a:r>
            <a:endParaRPr lang="mr-IN">
              <a:solidFill>
                <a:schemeClr val="bg1"/>
              </a:solidFill>
            </a:endParaRP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hf sldNum="0" hdr="0" dt="0"/>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956790956"/>
      </p:ext>
    </p:extLst>
  </p:cSld>
  <p:clrMapOvr>
    <a:masterClrMapping/>
  </p:clrMapOvr>
  <p:hf sldNum="0" hdr="0" dt="0"/>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875776872"/>
      </p:ext>
    </p:extLst>
  </p:cSld>
  <p:clrMapOvr>
    <a:masterClrMapping/>
  </p:clrMapOvr>
  <p:hf sldNum="0" hdr="0" dt="0"/>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183811108"/>
      </p:ext>
    </p:extLst>
  </p:cSld>
  <p:clrMapOvr>
    <a:masterClrMapping/>
  </p:clrMapOvr>
  <p:hf sldNum="0" hdr="0" dt="0"/>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580201601"/>
      </p:ext>
    </p:extLst>
  </p:cSld>
  <p:clrMapOvr>
    <a:masterClrMapping/>
  </p:clrMapOvr>
  <p:hf sldNum="0" hdr="0" dt="0"/>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712648450"/>
      </p:ext>
    </p:extLst>
  </p:cSld>
  <p:clrMapOvr>
    <a:masterClrMapping/>
  </p:clrMapOvr>
  <p:hf sldNum="0" hdr="0" dt="0"/>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887379126"/>
      </p:ext>
    </p:extLst>
  </p:cSld>
  <p:clrMapOvr>
    <a:masterClrMapping/>
  </p:clrMapOvr>
  <p:hf sldNum="0" hdr="0" dt="0"/>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813778412"/>
      </p:ext>
    </p:extLst>
  </p:cSld>
  <p:clrMapOvr>
    <a:masterClrMapping/>
  </p:clrMapOvr>
  <p:hf sldNum="0" hdr="0" dt="0"/>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296023840"/>
      </p:ext>
    </p:extLst>
  </p:cSld>
  <p:clrMapOvr>
    <a:masterClrMapping/>
  </p:clrMapOvr>
  <p:hf sldNum="0" hdr="0" dt="0"/>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4245311682"/>
      </p:ext>
    </p:extLst>
  </p:cSld>
  <p:clrMapOvr>
    <a:masterClrMapping/>
  </p:clrMapOvr>
  <p:hf sldNum="0" hdr="0" dt="0"/>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2234388877"/>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solidFill>
                  <a:schemeClr val="bg1"/>
                </a:solidFill>
              </a:rPr>
              <a:t>18/02/2018</a:t>
            </a:r>
            <a:endParaRPr lang="mr-IN">
              <a:solidFill>
                <a:schemeClr val="bg1"/>
              </a:solidFill>
            </a:endParaRP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hf sldNum="0" hdr="0" dt="0"/>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095524445"/>
      </p:ext>
    </p:extLst>
  </p:cSld>
  <p:clrMapOvr>
    <a:masterClrMapping/>
  </p:clrMapOvr>
  <p:hf sldNum="0" hdr="0" dt="0"/>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243264"/>
      </p:ext>
    </p:extLst>
  </p:cSld>
  <p:clrMapOvr>
    <a:masterClrMapping/>
  </p:clrMapOvr>
  <p:hf sldNum="0" hdr="0" dt="0"/>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876584"/>
      </p:ext>
    </p:extLst>
  </p:cSld>
  <p:clrMapOvr>
    <a:masterClrMapping/>
  </p:clrMapOvr>
  <p:hf sldNum="0" hdr="0" dt="0"/>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345260919"/>
      </p:ext>
    </p:extLst>
  </p:cSld>
  <p:clrMapOvr>
    <a:masterClrMapping/>
  </p:clrMapOvr>
  <p:hf sldNum="0" hdr="0" dt="0"/>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3960953546"/>
      </p:ext>
    </p:extLst>
  </p:cSld>
  <p:clrMapOvr>
    <a:masterClrMapping/>
  </p:clrMapOvr>
  <p:hf sldNum="0" hdr="0" dt="0"/>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526665612"/>
      </p:ext>
    </p:extLst>
  </p:cSld>
  <p:clrMapOvr>
    <a:masterClrMapping/>
  </p:clrMapOvr>
  <p:hf sldNum="0" hdr="0" dt="0"/>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394353271"/>
      </p:ext>
    </p:extLst>
  </p:cSld>
  <p:clrMapOvr>
    <a:masterClrMapping/>
  </p:clrMapOvr>
  <p:hf sldNum="0" hdr="0" dt="0"/>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546802195"/>
      </p:ext>
    </p:extLst>
  </p:cSld>
  <p:clrMapOvr>
    <a:masterClrMapping/>
  </p:clrMapOvr>
  <p:hf sldNum="0" hdr="0" dt="0"/>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3956150018"/>
      </p:ext>
    </p:extLst>
  </p:cSld>
  <p:clrMapOvr>
    <a:masterClrMapping/>
  </p:clrMapOvr>
  <p:hf sldNum="0" hdr="0" dt="0"/>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861985336"/>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hf sldNum="0" hdr="0" dt="0"/>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2151904546"/>
      </p:ext>
    </p:extLst>
  </p:cSld>
  <p:clrMapOvr>
    <a:masterClrMapping/>
  </p:clrMapOvr>
  <p:hf sldNum="0" hdr="0" dt="0"/>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2_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3260619724"/>
      </p:ext>
    </p:extLst>
  </p:cSld>
  <p:clrMapOvr>
    <a:masterClrMapping/>
  </p:clrMapOvr>
  <p:hf sldNum="0" hdr="0" dt="0"/>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3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3919098336"/>
      </p:ext>
    </p:extLst>
  </p:cSld>
  <p:clrMapOvr>
    <a:masterClrMapping/>
  </p:clrMapOvr>
  <p:hf sldNum="0" hdr="0" dt="0"/>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1_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977659110"/>
      </p:ext>
    </p:extLst>
  </p:cSld>
  <p:clrMapOvr>
    <a:masterClrMapping/>
  </p:clrMapOvr>
  <p:hf sldNum="0" hdr="0" dt="0"/>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1_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1129909184"/>
      </p:ext>
    </p:extLst>
  </p:cSld>
  <p:clrMapOvr>
    <a:masterClrMapping/>
  </p:clrMapOvr>
  <p:hf sldNum="0" hdr="0" dt="0"/>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1_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2079650876"/>
      </p:ext>
    </p:extLst>
  </p:cSld>
  <p:clrMapOvr>
    <a:masterClrMapping/>
  </p:clrMapOvr>
  <p:hf sldNum="0" hdr="0" dt="0"/>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1_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CEBBA40D-165A-F453-E1BC-D4EDCF3CED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046614432"/>
      </p:ext>
    </p:extLst>
  </p:cSld>
  <p:clrMapOvr>
    <a:masterClrMapping/>
  </p:clrMapOvr>
  <p:hf sldNum="0" hdr="0" dt="0"/>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1_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7A855269-D313-02F4-7003-BE0FEEBB16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935061165"/>
      </p:ext>
    </p:extLst>
  </p:cSld>
  <p:clrMapOvr>
    <a:masterClrMapping/>
  </p:clrMapOvr>
  <p:hf sldNum="0" hdr="0" dt="0"/>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1_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476C3509-7F27-A7F0-D739-F879172AD4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823307240"/>
      </p:ext>
    </p:extLst>
  </p:cSld>
  <p:clrMapOvr>
    <a:masterClrMapping/>
  </p:clrMapOvr>
  <p:hf sldNum="0" hdr="0" dt="0"/>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1_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id="{C5F5C8A3-3A20-3401-A16B-085737EC74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982318368"/>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hf sldNum="0" hdr="0" dt="0"/>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23797C0-1387-9B6A-7C39-2B3817DED7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361477739"/>
      </p:ext>
    </p:extLst>
  </p:cSld>
  <p:clrMapOvr>
    <a:masterClrMapping/>
  </p:clrMapOvr>
  <p:hf sldNum="0" hdr="0" dt="0"/>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8320A8B-59E3-9BDC-7207-6A5CBCAD3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773908685"/>
      </p:ext>
    </p:extLst>
  </p:cSld>
  <p:clrMapOvr>
    <a:masterClrMapping/>
  </p:clrMapOvr>
  <p:hf sldNum="0" hdr="0" dt="0"/>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6C3376C-7F39-9E3C-537E-94440A84F3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034239555"/>
      </p:ext>
    </p:extLst>
  </p:cSld>
  <p:clrMapOvr>
    <a:masterClrMapping/>
  </p:clrMapOvr>
  <p:hf sldNum="0" hdr="0" dt="0"/>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C965A4B-3F85-87C5-1E6C-1D52BB4FF7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546397425"/>
      </p:ext>
    </p:extLst>
  </p:cSld>
  <p:clrMapOvr>
    <a:masterClrMapping/>
  </p:clrMapOvr>
  <p:hf sldNum="0" hdr="0" dt="0"/>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8BE37AC-C825-4D9C-3997-D855686178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079749013"/>
      </p:ext>
    </p:extLst>
  </p:cSld>
  <p:clrMapOvr>
    <a:masterClrMapping/>
  </p:clrMapOvr>
  <p:hf sldNum="0" hdr="0" dt="0"/>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02C14BD-3BF1-6332-98B6-7777AFE073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575708671"/>
      </p:ext>
    </p:extLst>
  </p:cSld>
  <p:clrMapOvr>
    <a:masterClrMapping/>
  </p:clrMapOvr>
  <p:hf sldNum="0" hdr="0" dt="0"/>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id="{AECD105E-E1DF-AE42-8BAA-43F6238D6D1B}"/>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120368822"/>
      </p:ext>
    </p:extLst>
  </p:cSld>
  <p:clrMapOvr>
    <a:masterClrMapping/>
  </p:clrMapOvr>
  <p:hf sldNum="0" hdr="0" dt="0"/>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EE25AA22-4B98-8D58-1CE6-102FDA54BE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81256540"/>
      </p:ext>
    </p:extLst>
  </p:cSld>
  <p:clrMapOvr>
    <a:masterClrMapping/>
  </p:clrMapOvr>
  <p:hf sldNum="0" hdr="0" dt="0"/>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366A0585-ECB7-2EE6-B897-9BA7B4594C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258238975"/>
      </p:ext>
    </p:extLst>
  </p:cSld>
  <p:clrMapOvr>
    <a:masterClrMapping/>
  </p:clrMapOvr>
  <p:hf sldNum="0" hdr="0" dt="0"/>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D0F6DC4-8842-DDBC-B47A-E4BD47C73EE7}"/>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198580891"/>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hf sldNum="0" hdr="0" dt="0"/>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72D7B39-28DB-85E1-631E-2FC50D0FD13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852326036"/>
      </p:ext>
    </p:extLst>
  </p:cSld>
  <p:clrMapOvr>
    <a:masterClrMapping/>
  </p:clrMapOvr>
  <p:hf sldNum="0" hdr="0" dt="0"/>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id="{A96A7085-8B91-4D6E-93A4-7F3CA22508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979778021"/>
      </p:ext>
    </p:extLst>
  </p:cSld>
  <p:clrMapOvr>
    <a:masterClrMapping/>
  </p:clrMapOvr>
  <p:hf sldNum="0" hdr="0" dt="0"/>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3C799A6F-9378-58EF-8FF1-760E84411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587089209"/>
      </p:ext>
    </p:extLst>
  </p:cSld>
  <p:clrMapOvr>
    <a:masterClrMapping/>
  </p:clrMapOvr>
  <p:hf sldNum="0" hdr="0" dt="0"/>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B66ECA4D-4FAB-79C4-E991-0E8042CCC5A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461398711"/>
      </p:ext>
    </p:extLst>
  </p:cSld>
  <p:clrMapOvr>
    <a:masterClrMapping/>
  </p:clrMapOvr>
  <p:hf sldNum="0" hdr="0" dt="0"/>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DACEF503-FE3D-930F-20D4-F29FB1FD76B2}"/>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86198973"/>
      </p:ext>
    </p:extLst>
  </p:cSld>
  <p:clrMapOvr>
    <a:masterClrMapping/>
  </p:clrMapOvr>
  <p:hf sldNum="0" hdr="0" dt="0"/>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2653B8A1-77B4-7E61-5525-FEA2512171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016493845"/>
      </p:ext>
    </p:extLst>
  </p:cSld>
  <p:clrMapOvr>
    <a:masterClrMapping/>
  </p:clrMapOvr>
  <p:hf sldNum="0" hdr="0" dt="0"/>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FCE6BB38-89E3-C779-B588-C4F68F22D7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107400004"/>
      </p:ext>
    </p:extLst>
  </p:cSld>
  <p:clrMapOvr>
    <a:masterClrMapping/>
  </p:clrMapOvr>
  <p:hf sldNum="0" hdr="0" dt="0"/>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68810608-6CBA-A1D5-68F0-D57726D2BAC6}"/>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823002664"/>
      </p:ext>
    </p:extLst>
  </p:cSld>
  <p:clrMapOvr>
    <a:masterClrMapping/>
  </p:clrMapOvr>
  <p:hf sldNum="0" hdr="0" dt="0"/>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26379A07-702F-6296-4124-FA1EC54A2A9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120603713"/>
      </p:ext>
    </p:extLst>
  </p:cSld>
  <p:clrMapOvr>
    <a:masterClrMapping/>
  </p:clrMapOvr>
  <p:hf sldNum="0" hdr="0" dt="0"/>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id="{19AE63CF-F8E0-B62A-A454-5CD970D67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089506038"/>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hf sldNum="0" hdr="0" dt="0"/>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D76E21B-7A12-E8FC-ACD0-4224675D19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186201875"/>
      </p:ext>
    </p:extLst>
  </p:cSld>
  <p:clrMapOvr>
    <a:masterClrMapping/>
  </p:clrMapOvr>
  <p:hf sldNum="0" hdr="0" dt="0"/>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46F6B83-9636-E9CC-E17D-2F4B8BA9D5D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769275714"/>
      </p:ext>
    </p:extLst>
  </p:cSld>
  <p:clrMapOvr>
    <a:masterClrMapping/>
  </p:clrMapOvr>
  <p:hf sldNum="0" hdr="0" dt="0"/>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94F44C7-F913-747C-CC1F-29A512CF50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199866698"/>
      </p:ext>
    </p:extLst>
  </p:cSld>
  <p:clrMapOvr>
    <a:masterClrMapping/>
  </p:clrMapOvr>
  <p:hf sldNum="0" hdr="0" dt="0"/>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1_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id="{ABC8B010-0BF7-170A-306A-AE0E8BBBAF30}"/>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776210059"/>
      </p:ext>
    </p:extLst>
  </p:cSld>
  <p:clrMapOvr>
    <a:masterClrMapping/>
  </p:clrMapOvr>
  <p:hf sldNum="0" hdr="0" dt="0"/>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1_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id="{A8DD76FE-99CC-21D1-31B3-9BD8058CF4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304600113"/>
      </p:ext>
    </p:extLst>
  </p:cSld>
  <p:clrMapOvr>
    <a:masterClrMapping/>
  </p:clrMapOvr>
  <p:hf sldNum="0" hdr="0" dt="0"/>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F52E34B-502E-D3C3-6197-80AB05CA21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10498620"/>
      </p:ext>
    </p:extLst>
  </p:cSld>
  <p:clrMapOvr>
    <a:masterClrMapping/>
  </p:clrMapOvr>
  <p:hf sldNum="0" hdr="0" dt="0"/>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61CE8824-540D-DFBA-31D3-900593369C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536379826"/>
      </p:ext>
    </p:extLst>
  </p:cSld>
  <p:clrMapOvr>
    <a:masterClrMapping/>
  </p:clrMapOvr>
  <p:hf sldNum="0" hdr="0" dt="0"/>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id="{527B2328-A2F8-BF70-040E-6FE14398A0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969654460"/>
      </p:ext>
    </p:extLst>
  </p:cSld>
  <p:clrMapOvr>
    <a:masterClrMapping/>
  </p:clrMapOvr>
  <p:hf sldNum="0" hdr="0" dt="0"/>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id="{7C4633AF-C8C5-975A-1DC2-0BF423A76DF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626741429"/>
      </p:ext>
    </p:extLst>
  </p:cSld>
  <p:clrMapOvr>
    <a:masterClrMapping/>
  </p:clrMapOvr>
  <p:hf sldNum="0" hdr="0" dt="0"/>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1_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 name="bk object 16">
            <a:extLst>
              <a:ext uri="{FF2B5EF4-FFF2-40B4-BE49-F238E27FC236}">
                <a16:creationId xmlns:a16="http://schemas.microsoft.com/office/drawing/2014/main" id="{07D06058-67AE-0C33-827D-D4CEB61ABED4}"/>
              </a:ext>
            </a:extLst>
          </p:cNvPr>
          <p:cNvSpPr/>
          <p:nvPr userDrawn="1"/>
        </p:nvSpPr>
        <p:spPr>
          <a:xfrm>
            <a:off x="10084689" y="360617"/>
            <a:ext cx="1745932" cy="4920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348432795"/>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hf sldNum="0" hdr="0" dt="0"/>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1_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id="{6DF035AD-312B-6056-E925-E62F9BE2678E}"/>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506495600"/>
      </p:ext>
    </p:extLst>
  </p:cSld>
  <p:clrMapOvr>
    <a:masterClrMapping/>
  </p:clrMapOvr>
  <p:hf sldNum="0" hdr="0" dt="0"/>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1_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570688622"/>
      </p:ext>
    </p:extLst>
  </p:cSld>
  <p:clrMapOvr>
    <a:masterClrMapping/>
  </p:clrMapOvr>
  <p:hf sldNum="0" hdr="0" dt="0"/>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49539200"/>
      </p:ext>
    </p:extLst>
  </p:cSld>
  <p:clrMapOvr>
    <a:masterClrMapping/>
  </p:clrMapOvr>
  <p:hf sldNum="0" hdr="0" dt="0"/>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84869826"/>
      </p:ext>
    </p:extLst>
  </p:cSld>
  <p:clrMapOvr>
    <a:masterClrMapping/>
  </p:clrMapOvr>
  <p:hf sldNum="0" hdr="0" dt="0"/>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GB"/>
              <a:t>Sept 24 - Version 4</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t>18/02/2018</a:t>
            </a:r>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84031491"/>
      </p:ext>
    </p:extLst>
  </p:cSld>
  <p:clrMapOvr>
    <a:masterClrMapping/>
  </p:clrMapOvr>
  <p:hf sldNum="0" hdr="0" dt="0"/>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obj">
  <p:cSld name="1_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GB"/>
              <a:t>Sept 24 - Version 4</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t>18/02/2018</a:t>
            </a:r>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id="{9973E9CF-844F-FFF6-A27C-71FF428B66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0352404"/>
      </p:ext>
    </p:extLst>
  </p:cSld>
  <p:clrMapOvr>
    <a:masterClrMapping/>
  </p:clrMapOvr>
  <p:hf sldNum="0" hdr="0" dt="0"/>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1178126229"/>
      </p:ext>
    </p:extLst>
  </p:cSld>
  <p:clrMapOvr>
    <a:masterClrMapping/>
  </p:clrMapOvr>
  <p:hf sldNum="0" hdr="0" dt="0"/>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3836471355"/>
      </p:ext>
    </p:extLst>
  </p:cSld>
  <p:clrMapOvr>
    <a:masterClrMapping/>
  </p:clrMapOvr>
  <p:hf sldNum="0" hdr="0" dt="0"/>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2810537726"/>
      </p:ext>
    </p:extLst>
  </p:cSld>
  <p:clrMapOvr>
    <a:masterClrMapping/>
  </p:clrMapOvr>
  <p:hf sldNum="0" hdr="0" dt="0"/>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spcBef>
                <a:spcPts val="75"/>
              </a:spcBef>
            </a:pPr>
            <a:r>
              <a:rPr sz="4050" spc="-4">
                <a:solidFill>
                  <a:srgbClr val="FFFFFF"/>
                </a:solidFill>
                <a:latin typeface="Nunito Sans Black" pitchFamily="2" charset="77"/>
                <a:ea typeface="Nunito Sans Black" charset="0"/>
                <a:cs typeface="Nunito Sans Black" charset="0"/>
              </a:rPr>
              <a:t>Thank</a:t>
            </a:r>
            <a:r>
              <a:rPr sz="4050" spc="-30">
                <a:solidFill>
                  <a:srgbClr val="FFFFFF"/>
                </a:solidFill>
                <a:latin typeface="Nunito Sans Black" pitchFamily="2" charset="77"/>
                <a:ea typeface="Nunito Sans Black" charset="0"/>
                <a:cs typeface="Nunito Sans Black" charset="0"/>
              </a:rPr>
              <a:t> </a:t>
            </a:r>
            <a:r>
              <a:rPr sz="4050" spc="-98">
                <a:solidFill>
                  <a:srgbClr val="FFFFFF"/>
                </a:solidFill>
                <a:latin typeface="Nunito Sans Black" pitchFamily="2" charset="77"/>
                <a:ea typeface="Nunito Sans Black" charset="0"/>
                <a:cs typeface="Nunito Sans Black" charset="0"/>
              </a:rPr>
              <a:t>you</a:t>
            </a:r>
            <a:endParaRPr sz="4050">
              <a:solidFill>
                <a:srgbClr val="000000"/>
              </a:solidFill>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277344980"/>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hf sldNum="0" hdr="0" dt="0"/>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869476709"/>
      </p:ext>
    </p:extLst>
  </p:cSld>
  <p:clrMapOvr>
    <a:masterClrMapping/>
  </p:clrMapOvr>
  <p:hf sldNum="0" hdr="0" dt="0"/>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2688169285"/>
      </p:ext>
    </p:extLst>
  </p:cSld>
  <p:clrMapOvr>
    <a:masterClrMapping/>
  </p:clrMapOvr>
  <p:hf sldNum="0" hdr="0" dt="0"/>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3356263589"/>
      </p:ext>
    </p:extLst>
  </p:cSld>
  <p:clrMapOvr>
    <a:masterClrMapping/>
  </p:clrMapOvr>
  <p:hf sldNum="0" hdr="0" dt="0"/>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338050241"/>
      </p:ext>
    </p:extLst>
  </p:cSld>
  <p:clrMapOvr>
    <a:masterClrMapping/>
  </p:clrMapOvr>
  <p:hf sldNum="0" hdr="0" dt="0"/>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3167113685"/>
      </p:ext>
    </p:extLst>
  </p:cSld>
  <p:clrMapOvr>
    <a:masterClrMapping/>
  </p:clrMapOvr>
  <p:hf sldNum="0" hdr="0" dt="0"/>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1620943274"/>
      </p:ext>
    </p:extLst>
  </p:cSld>
  <p:clrMapOvr>
    <a:masterClrMapping/>
  </p:clrMapOvr>
  <p:hf sldNum="0" hdr="0" dt="0"/>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1340202686"/>
      </p:ext>
    </p:extLst>
  </p:cSld>
  <p:clrMapOvr>
    <a:masterClrMapping/>
  </p:clrMapOvr>
  <p:hf sldNum="0" hdr="0" dt="0"/>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US">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767247236"/>
      </p:ext>
    </p:extLst>
  </p:cSld>
  <p:clrMapOvr>
    <a:masterClrMapping/>
  </p:clrMapOvr>
  <p:hf sldNum="0" hdr="0" dt="0"/>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US">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620425459"/>
      </p:ext>
    </p:extLst>
  </p:cSld>
  <p:clrMapOvr>
    <a:masterClrMapping/>
  </p:clrMapOvr>
  <p:hf sldNum="0" hdr="0" dt="0"/>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US">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1149128009"/>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hf sldNum="0" hdr="0" dt="0"/>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078936875"/>
      </p:ext>
    </p:extLst>
  </p:cSld>
  <p:clrMapOvr>
    <a:masterClrMapping/>
  </p:clrMapOvr>
  <p:hf sldNum="0" hdr="0" dt="0"/>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Sept 24 - Version 4</a:t>
            </a:r>
            <a:endParaRPr lang="en-GB" spc="-15">
              <a:solidFill>
                <a:srgbClr val="FFFFFF"/>
              </a:solidFill>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solidFill>
                  <a:srgbClr val="FFFFFF"/>
                </a:solidFill>
              </a:rPr>
              <a:t>18/02/2018</a:t>
            </a:r>
            <a:endParaRPr lang="mr-IN">
              <a:solidFill>
                <a:srgbClr val="FFFFFF"/>
              </a:solidFill>
            </a:endParaRP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FFFFFF"/>
                </a:solidFill>
                <a:latin typeface="Nunito Sans Black" charset="0"/>
                <a:ea typeface="Nunito Sans Black" charset="0"/>
                <a:cs typeface="Nunito Sans Black" charset="0"/>
              </a:rPr>
              <a:t>Do </a:t>
            </a:r>
            <a:r>
              <a:rPr>
                <a:solidFill>
                  <a:srgbClr val="FFFFFF"/>
                </a:solidFill>
                <a:latin typeface="Nunito Sans Black" charset="0"/>
                <a:ea typeface="Nunito Sans Black" charset="0"/>
                <a:cs typeface="Nunito Sans Black" charset="0"/>
              </a:rPr>
              <a:t>more. Share more. </a:t>
            </a:r>
            <a:r>
              <a:rPr spc="-34">
                <a:solidFill>
                  <a:srgbClr val="FFFFFF"/>
                </a:solidFill>
                <a:latin typeface="Nunito Sans Black" charset="0"/>
                <a:ea typeface="Nunito Sans Black" charset="0"/>
                <a:cs typeface="Nunito Sans Black" charset="0"/>
              </a:rPr>
              <a:t>Be</a:t>
            </a:r>
            <a:r>
              <a:rPr spc="-11">
                <a:solidFill>
                  <a:srgbClr val="FFFFFF"/>
                </a:solidFill>
                <a:latin typeface="Nunito Sans Black" charset="0"/>
                <a:ea typeface="Nunito Sans Black" charset="0"/>
                <a:cs typeface="Nunito Sans Black" charset="0"/>
              </a:rPr>
              <a:t> </a:t>
            </a:r>
            <a:r>
              <a:rPr>
                <a:solidFill>
                  <a:srgbClr val="FFFFFF"/>
                </a:solidFill>
                <a:latin typeface="Nunito Sans Black" charset="0"/>
                <a:ea typeface="Nunito Sans Black" charset="0"/>
                <a:cs typeface="Nunito Sans Black" charset="0"/>
              </a:rPr>
              <a:t>more.</a:t>
            </a:r>
            <a:endParaRPr>
              <a:solidFill>
                <a:srgbClr val="000000"/>
              </a:solidFill>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4125789855"/>
      </p:ext>
    </p:extLst>
  </p:cSld>
  <p:clrMapOvr>
    <a:masterClrMapping/>
  </p:clrMapOvr>
  <p:hf sldNum="0" hdr="0" dt="0"/>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Sept 24 - Version 4</a:t>
            </a:r>
            <a:endParaRPr lang="en-GB" spc="-15">
              <a:solidFill>
                <a:srgbClr val="FFFFFF"/>
              </a:solidFill>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solidFill>
                  <a:srgbClr val="FFFFFF"/>
                </a:solidFill>
              </a:rPr>
              <a:t>18/02/2018</a:t>
            </a:r>
            <a:endParaRPr lang="mr-IN">
              <a:solidFill>
                <a:srgbClr val="FFFFFF"/>
              </a:solidFill>
            </a:endParaRP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FFFFFF"/>
                </a:solidFill>
                <a:latin typeface="Nunito Sans Black" charset="0"/>
                <a:ea typeface="Nunito Sans Black" charset="0"/>
                <a:cs typeface="Nunito Sans Black" charset="0"/>
              </a:rPr>
              <a:t>Do </a:t>
            </a:r>
            <a:r>
              <a:rPr>
                <a:solidFill>
                  <a:srgbClr val="FFFFFF"/>
                </a:solidFill>
                <a:latin typeface="Nunito Sans Black" charset="0"/>
                <a:ea typeface="Nunito Sans Black" charset="0"/>
                <a:cs typeface="Nunito Sans Black" charset="0"/>
              </a:rPr>
              <a:t>more. Share more. </a:t>
            </a:r>
            <a:r>
              <a:rPr spc="-34">
                <a:solidFill>
                  <a:srgbClr val="FFFFFF"/>
                </a:solidFill>
                <a:latin typeface="Nunito Sans Black" charset="0"/>
                <a:ea typeface="Nunito Sans Black" charset="0"/>
                <a:cs typeface="Nunito Sans Black" charset="0"/>
              </a:rPr>
              <a:t>Be</a:t>
            </a:r>
            <a:r>
              <a:rPr spc="-11">
                <a:solidFill>
                  <a:srgbClr val="FFFFFF"/>
                </a:solidFill>
                <a:latin typeface="Nunito Sans Black" charset="0"/>
                <a:ea typeface="Nunito Sans Black" charset="0"/>
                <a:cs typeface="Nunito Sans Black" charset="0"/>
              </a:rPr>
              <a:t> </a:t>
            </a:r>
            <a:r>
              <a:rPr>
                <a:solidFill>
                  <a:srgbClr val="FFFFFF"/>
                </a:solidFill>
                <a:latin typeface="Nunito Sans Black" charset="0"/>
                <a:ea typeface="Nunito Sans Black" charset="0"/>
                <a:cs typeface="Nunito Sans Black" charset="0"/>
              </a:rPr>
              <a:t>more.</a:t>
            </a:r>
            <a:endParaRPr>
              <a:solidFill>
                <a:srgbClr val="000000"/>
              </a:solidFill>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3794518458"/>
      </p:ext>
    </p:extLst>
  </p:cSld>
  <p:clrMapOvr>
    <a:masterClrMapping/>
  </p:clrMapOvr>
  <p:hf sldNum="0" hdr="0" dt="0"/>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Sept 24 - Version 4</a:t>
            </a:r>
            <a:endParaRPr lang="en-GB" spc="-15">
              <a:solidFill>
                <a:srgbClr val="FFFFFF"/>
              </a:solidFill>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000000"/>
                </a:solidFill>
                <a:latin typeface="Nunito Sans Black" charset="0"/>
                <a:ea typeface="Nunito Sans Black" charset="0"/>
                <a:cs typeface="Nunito Sans Black" charset="0"/>
              </a:rPr>
              <a:t>Do </a:t>
            </a:r>
            <a:r>
              <a:rPr>
                <a:solidFill>
                  <a:srgbClr val="000000"/>
                </a:solidFill>
                <a:latin typeface="Nunito Sans Black" charset="0"/>
                <a:ea typeface="Nunito Sans Black" charset="0"/>
                <a:cs typeface="Nunito Sans Black" charset="0"/>
              </a:rPr>
              <a:t>more. Share more. </a:t>
            </a:r>
            <a:r>
              <a:rPr spc="-34">
                <a:solidFill>
                  <a:srgbClr val="000000"/>
                </a:solidFill>
                <a:latin typeface="Nunito Sans Black" charset="0"/>
                <a:ea typeface="Nunito Sans Black" charset="0"/>
                <a:cs typeface="Nunito Sans Black" charset="0"/>
              </a:rPr>
              <a:t>Be</a:t>
            </a:r>
            <a:r>
              <a:rPr spc="-11">
                <a:solidFill>
                  <a:srgbClr val="000000"/>
                </a:solidFill>
                <a:latin typeface="Nunito Sans Black" charset="0"/>
                <a:ea typeface="Nunito Sans Black" charset="0"/>
                <a:cs typeface="Nunito Sans Black" charset="0"/>
              </a:rPr>
              <a:t> </a:t>
            </a:r>
            <a:r>
              <a:rPr>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51683820"/>
      </p:ext>
    </p:extLst>
  </p:cSld>
  <p:clrMapOvr>
    <a:masterClrMapping/>
  </p:clrMapOvr>
  <p:hf sldNum="0" hdr="0" dt="0"/>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Sept 24 - Version 4</a:t>
            </a:r>
            <a:endParaRPr lang="en-GB" spc="-15">
              <a:solidFill>
                <a:srgbClr val="FFFFFF"/>
              </a:solidFill>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000000"/>
                </a:solidFill>
                <a:latin typeface="Nunito Sans Black" charset="0"/>
                <a:ea typeface="Nunito Sans Black" charset="0"/>
                <a:cs typeface="Nunito Sans Black" charset="0"/>
              </a:rPr>
              <a:t>Do </a:t>
            </a:r>
            <a:r>
              <a:rPr>
                <a:solidFill>
                  <a:srgbClr val="000000"/>
                </a:solidFill>
                <a:latin typeface="Nunito Sans Black" charset="0"/>
                <a:ea typeface="Nunito Sans Black" charset="0"/>
                <a:cs typeface="Nunito Sans Black" charset="0"/>
              </a:rPr>
              <a:t>more. Share more. </a:t>
            </a:r>
            <a:r>
              <a:rPr spc="-34">
                <a:solidFill>
                  <a:srgbClr val="000000"/>
                </a:solidFill>
                <a:latin typeface="Nunito Sans Black" charset="0"/>
                <a:ea typeface="Nunito Sans Black" charset="0"/>
                <a:cs typeface="Nunito Sans Black" charset="0"/>
              </a:rPr>
              <a:t>Be</a:t>
            </a:r>
            <a:r>
              <a:rPr spc="-11">
                <a:solidFill>
                  <a:srgbClr val="000000"/>
                </a:solidFill>
                <a:latin typeface="Nunito Sans Black" charset="0"/>
                <a:ea typeface="Nunito Sans Black" charset="0"/>
                <a:cs typeface="Nunito Sans Black" charset="0"/>
              </a:rPr>
              <a:t> </a:t>
            </a:r>
            <a:r>
              <a:rPr>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643790505"/>
      </p:ext>
    </p:extLst>
  </p:cSld>
  <p:clrMapOvr>
    <a:masterClrMapping/>
  </p:clrMapOvr>
  <p:hf sldNum="0" hdr="0" dt="0"/>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319559847"/>
      </p:ext>
    </p:extLst>
  </p:cSld>
  <p:clrMapOvr>
    <a:masterClrMapping/>
  </p:clrMapOvr>
  <p:hf sldNum="0" hdr="0" dt="0"/>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705948447"/>
      </p:ext>
    </p:extLst>
  </p:cSld>
  <p:clrMapOvr>
    <a:masterClrMapping/>
  </p:clrMapOvr>
  <p:hf sldNum="0" hdr="0" dt="0"/>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132770721"/>
      </p:ext>
    </p:extLst>
  </p:cSld>
  <p:clrMapOvr>
    <a:masterClrMapping/>
  </p:clrMapOvr>
  <p:hf sldNum="0" hdr="0" dt="0"/>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01847536"/>
      </p:ext>
    </p:extLst>
  </p:cSld>
  <p:clrMapOvr>
    <a:masterClrMapping/>
  </p:clrMapOvr>
  <p:hf sldNum="0" hdr="0" dt="0"/>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Sept 24 - Version 4</a:t>
            </a:r>
            <a:endParaRPr lang="en-US" spc="-15">
              <a:solidFill>
                <a:srgbClr val="000000"/>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000000"/>
                </a:solidFill>
              </a:rPr>
              <a:t>18/02/2018</a:t>
            </a:r>
            <a:endParaRPr lang="mr-IN">
              <a:solidFill>
                <a:srgbClr val="000000"/>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414345985"/>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hf sldNum="0" hdr="0" dt="0"/>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1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Sept 24 - Version 4</a:t>
            </a:r>
            <a:endParaRPr lang="en-US" spc="-15">
              <a:solidFill>
                <a:srgbClr val="000000"/>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000000"/>
                </a:solidFill>
              </a:rPr>
              <a:t>18/02/2018</a:t>
            </a:r>
            <a:endParaRPr lang="mr-IN">
              <a:solidFill>
                <a:srgbClr val="000000"/>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790742530"/>
      </p:ext>
    </p:extLst>
  </p:cSld>
  <p:clrMapOvr>
    <a:masterClrMapping/>
  </p:clrMapOvr>
  <p:hf sldNum="0" hdr="0" dt="0"/>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Sept 24 - Version 4</a:t>
            </a:r>
            <a:endParaRPr lang="en-US" spc="-15">
              <a:solidFill>
                <a:srgbClr val="000000"/>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000000"/>
                </a:solidFill>
              </a:rPr>
              <a:t>18/02/2018</a:t>
            </a:r>
            <a:endParaRPr lang="mr-IN">
              <a:solidFill>
                <a:srgbClr val="000000"/>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544138870"/>
      </p:ext>
    </p:extLst>
  </p:cSld>
  <p:clrMapOvr>
    <a:masterClrMapping/>
  </p:clrMapOvr>
  <p:hf sldNum="0" hdr="0" dt="0"/>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10067964" y="6390227"/>
            <a:ext cx="1136808" cy="230832"/>
          </a:xfrm>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Sept 24 - Version 4</a:t>
            </a:r>
            <a:endParaRPr lang="en-US" spc="-15">
              <a:solidFill>
                <a:srgbClr val="000000"/>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000000"/>
                </a:solidFill>
              </a:rPr>
              <a:t>18/02/2018</a:t>
            </a:r>
            <a:endParaRPr lang="mr-IN">
              <a:solidFill>
                <a:srgbClr val="000000"/>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950231124"/>
      </p:ext>
    </p:extLst>
  </p:cSld>
  <p:clrMapOvr>
    <a:masterClrMapping/>
  </p:clrMapOvr>
  <p:hf sldNum="0" hdr="0" dt="0"/>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10067964" y="6390227"/>
            <a:ext cx="1136808" cy="230832"/>
          </a:xfrm>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Sept 24 - Version 4</a:t>
            </a:r>
            <a:endParaRPr lang="en-US" spc="-15">
              <a:solidFill>
                <a:srgbClr val="000000"/>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000000"/>
                </a:solidFill>
              </a:rPr>
              <a:t>18/02/2018</a:t>
            </a:r>
            <a:endParaRPr lang="mr-IN">
              <a:solidFill>
                <a:srgbClr val="000000"/>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472888094"/>
      </p:ext>
    </p:extLst>
  </p:cSld>
  <p:clrMapOvr>
    <a:masterClrMapping/>
  </p:clrMapOvr>
  <p:hf sldNum="0" hdr="0" dt="0"/>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a:xfrm>
            <a:off x="10067964" y="6390227"/>
            <a:ext cx="1136808" cy="230832"/>
          </a:xfrm>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171206977"/>
      </p:ext>
    </p:extLst>
  </p:cSld>
  <p:clrMapOvr>
    <a:masterClrMapping/>
  </p:clrMapOvr>
  <p:hf sldNum="0" hdr="0" dt="0"/>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a:xfrm>
            <a:off x="10067964" y="6390227"/>
            <a:ext cx="1136808" cy="230832"/>
          </a:xfrm>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4057145551"/>
      </p:ext>
    </p:extLst>
  </p:cSld>
  <p:clrMapOvr>
    <a:masterClrMapping/>
  </p:clrMapOvr>
  <p:hf sldNum="0" hdr="0" dt="0"/>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3813472319"/>
      </p:ext>
    </p:extLst>
  </p:cSld>
  <p:clrMapOvr>
    <a:masterClrMapping/>
  </p:clrMapOvr>
  <p:hf sldNum="0" hdr="0" dt="0"/>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044454343"/>
      </p:ext>
    </p:extLst>
  </p:cSld>
  <p:clrMapOvr>
    <a:masterClrMapping/>
  </p:clrMapOvr>
  <p:hf sldNum="0" hdr="0" dt="0"/>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a:xfrm>
            <a:off x="10067964" y="6390227"/>
            <a:ext cx="1136808" cy="230832"/>
          </a:xfrm>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676734003"/>
      </p:ext>
    </p:extLst>
  </p:cSld>
  <p:clrMapOvr>
    <a:masterClrMapping/>
  </p:clrMapOvr>
  <p:hf sldNum="0" hdr="0" dt="0"/>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a:xfrm>
            <a:off x="10067964" y="6390227"/>
            <a:ext cx="1136808" cy="230832"/>
          </a:xfrm>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189026283"/>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hf sldNum="0" hdr="0" dt="0"/>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802856197"/>
      </p:ext>
    </p:extLst>
  </p:cSld>
  <p:clrMapOvr>
    <a:masterClrMapping/>
  </p:clrMapOvr>
  <p:hf sldNum="0" hdr="0" dt="0"/>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994174529"/>
      </p:ext>
    </p:extLst>
  </p:cSld>
  <p:clrMapOvr>
    <a:masterClrMapping/>
  </p:clrMapOvr>
  <p:hf sldNum="0" hdr="0" dt="0"/>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a:xfrm>
            <a:off x="10067964" y="6390227"/>
            <a:ext cx="1136808" cy="230832"/>
          </a:xfrm>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4162833754"/>
      </p:ext>
    </p:extLst>
  </p:cSld>
  <p:clrMapOvr>
    <a:masterClrMapping/>
  </p:clrMapOvr>
  <p:hf sldNum="0" hdr="0" dt="0"/>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a:xfrm>
            <a:off x="10067964" y="6390227"/>
            <a:ext cx="1136808" cy="230832"/>
          </a:xfrm>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05017434"/>
      </p:ext>
    </p:extLst>
  </p:cSld>
  <p:clrMapOvr>
    <a:masterClrMapping/>
  </p:clrMapOvr>
  <p:hf sldNum="0" hdr="0" dt="0"/>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720606452"/>
      </p:ext>
    </p:extLst>
  </p:cSld>
  <p:clrMapOvr>
    <a:masterClrMapping/>
  </p:clrMapOvr>
  <p:hf sldNum="0" hdr="0" dt="0"/>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3743935153"/>
      </p:ext>
    </p:extLst>
  </p:cSld>
  <p:clrMapOvr>
    <a:masterClrMapping/>
  </p:clrMapOvr>
  <p:hf sldNum="0" hdr="0" dt="0"/>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3878434055"/>
      </p:ext>
    </p:extLst>
  </p:cSld>
  <p:clrMapOvr>
    <a:masterClrMapping/>
  </p:clrMapOvr>
  <p:hf sldNum="0" hdr="0" dt="0"/>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2701162535"/>
      </p:ext>
    </p:extLst>
  </p:cSld>
  <p:clrMapOvr>
    <a:masterClrMapping/>
  </p:clrMapOvr>
  <p:hf sldNum="0" hdr="0" dt="0"/>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935038"/>
      </p:ext>
    </p:extLst>
  </p:cSld>
  <p:clrMapOvr>
    <a:masterClrMapping/>
  </p:clrMapOvr>
  <p:hf sldNum="0" hdr="0" dt="0"/>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516950"/>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hf sldNum="0" hdr="0" dt="0"/>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260462284"/>
      </p:ext>
    </p:extLst>
  </p:cSld>
  <p:clrMapOvr>
    <a:masterClrMapping/>
  </p:clrMapOvr>
  <p:hf sldNum="0" hdr="0" dt="0"/>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338439398"/>
      </p:ext>
    </p:extLst>
  </p:cSld>
  <p:clrMapOvr>
    <a:masterClrMapping/>
  </p:clrMapOvr>
  <p:hf sldNum="0" hdr="0" dt="0"/>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841275791"/>
      </p:ext>
    </p:extLst>
  </p:cSld>
  <p:clrMapOvr>
    <a:masterClrMapping/>
  </p:clrMapOvr>
  <p:hf sldNum="0" hdr="0" dt="0"/>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3206765677"/>
      </p:ext>
    </p:extLst>
  </p:cSld>
  <p:clrMapOvr>
    <a:masterClrMapping/>
  </p:clrMapOvr>
  <p:hf sldNum="0" hdr="0" dt="0"/>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pic>
        <p:nvPicPr>
          <p:cNvPr id="36" name="Picture 3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3793432812"/>
      </p:ext>
    </p:extLst>
  </p:cSld>
  <p:clrMapOvr>
    <a:masterClrMapping/>
  </p:clrMapOvr>
  <p:hf sldNum="0" hdr="0" dt="0"/>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645352723"/>
      </p:ext>
    </p:extLst>
  </p:cSld>
  <p:clrMapOvr>
    <a:masterClrMapping/>
  </p:clrMapOvr>
  <p:hf sldNum="0" hdr="0" dt="0"/>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182152226"/>
      </p:ext>
    </p:extLst>
  </p:cSld>
  <p:clrMapOvr>
    <a:masterClrMapping/>
  </p:clrMapOvr>
  <p:hf sldNum="0" hdr="0" dt="0"/>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128438290"/>
      </p:ext>
    </p:extLst>
  </p:cSld>
  <p:clrMapOvr>
    <a:masterClrMapping/>
  </p:clrMapOvr>
  <p:hf sldNum="0" hdr="0" dt="0"/>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2_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692839916"/>
      </p:ext>
    </p:extLst>
  </p:cSld>
  <p:clrMapOvr>
    <a:masterClrMapping/>
  </p:clrMapOvr>
  <p:hf sldNum="0" hdr="0" dt="0"/>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3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351664398"/>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hf sldNum="0" hdr="0" dt="0"/>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1_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1224912314"/>
      </p:ext>
    </p:extLst>
  </p:cSld>
  <p:clrMapOvr>
    <a:masterClrMapping/>
  </p:clrMapOvr>
  <p:hf sldNum="0" hdr="0" dt="0"/>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1_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2257727137"/>
      </p:ext>
    </p:extLst>
  </p:cSld>
  <p:clrMapOvr>
    <a:masterClrMapping/>
  </p:clrMapOvr>
  <p:hf sldNum="0" hdr="0" dt="0"/>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1_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695593420"/>
      </p:ext>
    </p:extLst>
  </p:cSld>
  <p:clrMapOvr>
    <a:masterClrMapping/>
  </p:clrMapOvr>
  <p:hf sldNum="0" hdr="0" dt="0"/>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1_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US">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5" name="Picture 4">
            <a:extLst>
              <a:ext uri="{FF2B5EF4-FFF2-40B4-BE49-F238E27FC236}">
                <a16:creationId xmlns:a16="http://schemas.microsoft.com/office/drawing/2014/main" id="{CEBBA40D-165A-F453-E1BC-D4EDCF3CED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794438302"/>
      </p:ext>
    </p:extLst>
  </p:cSld>
  <p:clrMapOvr>
    <a:masterClrMapping/>
  </p:clrMapOvr>
  <p:hf sldNum="0" hdr="0" dt="0"/>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1_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US">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5" name="Picture 4">
            <a:extLst>
              <a:ext uri="{FF2B5EF4-FFF2-40B4-BE49-F238E27FC236}">
                <a16:creationId xmlns:a16="http://schemas.microsoft.com/office/drawing/2014/main" id="{7A855269-D313-02F4-7003-BE0FEEBB16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29959258"/>
      </p:ext>
    </p:extLst>
  </p:cSld>
  <p:clrMapOvr>
    <a:masterClrMapping/>
  </p:clrMapOvr>
  <p:hf sldNum="0" hdr="0" dt="0"/>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1_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US">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5" name="Picture 4">
            <a:extLst>
              <a:ext uri="{FF2B5EF4-FFF2-40B4-BE49-F238E27FC236}">
                <a16:creationId xmlns:a16="http://schemas.microsoft.com/office/drawing/2014/main" id="{476C3509-7F27-A7F0-D739-F879172AD4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188928832"/>
      </p:ext>
    </p:extLst>
  </p:cSld>
  <p:clrMapOvr>
    <a:masterClrMapping/>
  </p:clrMapOvr>
  <p:hf sldNum="0" hdr="0" dt="0"/>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1_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id="{C5F5C8A3-3A20-3401-A16B-085737EC74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467823075"/>
      </p:ext>
    </p:extLst>
  </p:cSld>
  <p:clrMapOvr>
    <a:masterClrMapping/>
  </p:clrMapOvr>
  <p:hf sldNum="0" hdr="0" dt="0"/>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Sept 24 - Version 4</a:t>
            </a:r>
            <a:endParaRPr lang="en-GB" spc="-15">
              <a:solidFill>
                <a:srgbClr val="FFFFFF"/>
              </a:solidFill>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000000"/>
                </a:solidFill>
                <a:latin typeface="Nunito Sans Black" charset="0"/>
                <a:ea typeface="Nunito Sans Black" charset="0"/>
                <a:cs typeface="Nunito Sans Black" charset="0"/>
              </a:rPr>
              <a:t>Do </a:t>
            </a:r>
            <a:r>
              <a:rPr>
                <a:solidFill>
                  <a:srgbClr val="000000"/>
                </a:solidFill>
                <a:latin typeface="Nunito Sans Black" charset="0"/>
                <a:ea typeface="Nunito Sans Black" charset="0"/>
                <a:cs typeface="Nunito Sans Black" charset="0"/>
              </a:rPr>
              <a:t>more. Share more. </a:t>
            </a:r>
            <a:r>
              <a:rPr spc="-34">
                <a:solidFill>
                  <a:srgbClr val="000000"/>
                </a:solidFill>
                <a:latin typeface="Nunito Sans Black" charset="0"/>
                <a:ea typeface="Nunito Sans Black" charset="0"/>
                <a:cs typeface="Nunito Sans Black" charset="0"/>
              </a:rPr>
              <a:t>Be</a:t>
            </a:r>
            <a:r>
              <a:rPr spc="-11">
                <a:solidFill>
                  <a:srgbClr val="000000"/>
                </a:solidFill>
                <a:latin typeface="Nunito Sans Black" charset="0"/>
                <a:ea typeface="Nunito Sans Black" charset="0"/>
                <a:cs typeface="Nunito Sans Black" charset="0"/>
              </a:rPr>
              <a:t> </a:t>
            </a:r>
            <a:r>
              <a:rPr>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23797C0-1387-9B6A-7C39-2B3817DED7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3089103"/>
      </p:ext>
    </p:extLst>
  </p:cSld>
  <p:clrMapOvr>
    <a:masterClrMapping/>
  </p:clrMapOvr>
  <p:hf sldNum="0" hdr="0" dt="0"/>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Sept 24 - Version 4</a:t>
            </a:r>
            <a:endParaRPr lang="en-GB" spc="-15">
              <a:solidFill>
                <a:srgbClr val="FFFFFF"/>
              </a:solidFill>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000000"/>
                </a:solidFill>
                <a:latin typeface="Nunito Sans Black" charset="0"/>
                <a:ea typeface="Nunito Sans Black" charset="0"/>
                <a:cs typeface="Nunito Sans Black" charset="0"/>
              </a:rPr>
              <a:t>Do </a:t>
            </a:r>
            <a:r>
              <a:rPr>
                <a:solidFill>
                  <a:srgbClr val="000000"/>
                </a:solidFill>
                <a:latin typeface="Nunito Sans Black" charset="0"/>
                <a:ea typeface="Nunito Sans Black" charset="0"/>
                <a:cs typeface="Nunito Sans Black" charset="0"/>
              </a:rPr>
              <a:t>more. Share more. </a:t>
            </a:r>
            <a:r>
              <a:rPr spc="-34">
                <a:solidFill>
                  <a:srgbClr val="000000"/>
                </a:solidFill>
                <a:latin typeface="Nunito Sans Black" charset="0"/>
                <a:ea typeface="Nunito Sans Black" charset="0"/>
                <a:cs typeface="Nunito Sans Black" charset="0"/>
              </a:rPr>
              <a:t>Be</a:t>
            </a:r>
            <a:r>
              <a:rPr spc="-11">
                <a:solidFill>
                  <a:srgbClr val="000000"/>
                </a:solidFill>
                <a:latin typeface="Nunito Sans Black" charset="0"/>
                <a:ea typeface="Nunito Sans Black" charset="0"/>
                <a:cs typeface="Nunito Sans Black" charset="0"/>
              </a:rPr>
              <a:t> </a:t>
            </a:r>
            <a:r>
              <a:rPr>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8320A8B-59E3-9BDC-7207-6A5CBCAD3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501261741"/>
      </p:ext>
    </p:extLst>
  </p:cSld>
  <p:clrMapOvr>
    <a:masterClrMapping/>
  </p:clrMapOvr>
  <p:hf sldNum="0" hdr="0" dt="0"/>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6C3376C-7F39-9E3C-537E-94440A84F3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564121697"/>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cSld>
  <p:clrMapOvr>
    <a:masterClrMapping/>
  </p:clrMapOvr>
  <p:hf sldNum="0" hd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hf sldNum="0" hdr="0" dt="0"/>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C965A4B-3F85-87C5-1E6C-1D52BB4FF7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988071222"/>
      </p:ext>
    </p:extLst>
  </p:cSld>
  <p:clrMapOvr>
    <a:masterClrMapping/>
  </p:clrMapOvr>
  <p:hf sldNum="0" hdr="0" dt="0"/>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8BE37AC-C825-4D9C-3997-D855686178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48052552"/>
      </p:ext>
    </p:extLst>
  </p:cSld>
  <p:clrMapOvr>
    <a:masterClrMapping/>
  </p:clrMapOvr>
  <p:hf sldNum="0" hdr="0" dt="0"/>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02C14BD-3BF1-6332-98B6-7777AFE073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669291729"/>
      </p:ext>
    </p:extLst>
  </p:cSld>
  <p:clrMapOvr>
    <a:masterClrMapping/>
  </p:clrMapOvr>
  <p:hf sldNum="0" hdr="0" dt="0"/>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Sept 24 - Version 4</a:t>
            </a:r>
            <a:endParaRPr lang="en-US" spc="-15">
              <a:solidFill>
                <a:srgbClr val="000000"/>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000000"/>
                </a:solidFill>
              </a:rPr>
              <a:t>18/02/2018</a:t>
            </a:r>
            <a:endParaRPr lang="mr-IN">
              <a:solidFill>
                <a:srgbClr val="000000"/>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id="{AECD105E-E1DF-AE42-8BAA-43F6238D6D1B}"/>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687404931"/>
      </p:ext>
    </p:extLst>
  </p:cSld>
  <p:clrMapOvr>
    <a:masterClrMapping/>
  </p:clrMapOvr>
  <p:hf sldNum="0" hdr="0" dt="0"/>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Sept 24 - Version 4</a:t>
            </a:r>
            <a:endParaRPr lang="en-US" spc="-15">
              <a:solidFill>
                <a:srgbClr val="000000"/>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000000"/>
                </a:solidFill>
              </a:rPr>
              <a:t>18/02/2018</a:t>
            </a:r>
            <a:endParaRPr lang="mr-IN">
              <a:solidFill>
                <a:srgbClr val="000000"/>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EE25AA22-4B98-8D58-1CE6-102FDA54BE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844132205"/>
      </p:ext>
    </p:extLst>
  </p:cSld>
  <p:clrMapOvr>
    <a:masterClrMapping/>
  </p:clrMapOvr>
  <p:hf sldNum="0" hdr="0" dt="0"/>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Sept 24 - Version 4</a:t>
            </a:r>
            <a:endParaRPr lang="en-US" spc="-15">
              <a:solidFill>
                <a:srgbClr val="000000"/>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000000"/>
                </a:solidFill>
              </a:rPr>
              <a:t>18/02/2018</a:t>
            </a:r>
            <a:endParaRPr lang="mr-IN">
              <a:solidFill>
                <a:srgbClr val="000000"/>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366A0585-ECB7-2EE6-B897-9BA7B4594C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4188417239"/>
      </p:ext>
    </p:extLst>
  </p:cSld>
  <p:clrMapOvr>
    <a:masterClrMapping/>
  </p:clrMapOvr>
  <p:hf sldNum="0" hdr="0" dt="0"/>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D0F6DC4-8842-DDBC-B47A-E4BD47C73EE7}"/>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2529513686"/>
      </p:ext>
    </p:extLst>
  </p:cSld>
  <p:clrMapOvr>
    <a:masterClrMapping/>
  </p:clrMapOvr>
  <p:hf sldNum="0" hdr="0" dt="0"/>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72D7B39-28DB-85E1-631E-2FC50D0FD13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466681499"/>
      </p:ext>
    </p:extLst>
  </p:cSld>
  <p:clrMapOvr>
    <a:masterClrMapping/>
  </p:clrMapOvr>
  <p:hf sldNum="0" hdr="0" dt="0"/>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id="{A96A7085-8B91-4D6E-93A4-7F3CA22508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249052585"/>
      </p:ext>
    </p:extLst>
  </p:cSld>
  <p:clrMapOvr>
    <a:masterClrMapping/>
  </p:clrMapOvr>
  <p:hf sldNum="0" hdr="0" dt="0"/>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3C799A6F-9378-58EF-8FF1-760E84411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599927181"/>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hf sldNum="0" hdr="0" dt="0"/>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B66ECA4D-4FAB-79C4-E991-0E8042CCC5A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286895827"/>
      </p:ext>
    </p:extLst>
  </p:cSld>
  <p:clrMapOvr>
    <a:masterClrMapping/>
  </p:clrMapOvr>
  <p:hf sldNum="0" hdr="0" dt="0"/>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DACEF503-FE3D-930F-20D4-F29FB1FD76B2}"/>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538058111"/>
      </p:ext>
    </p:extLst>
  </p:cSld>
  <p:clrMapOvr>
    <a:masterClrMapping/>
  </p:clrMapOvr>
  <p:hf sldNum="0" hdr="0" dt="0"/>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2653B8A1-77B4-7E61-5525-FEA2512171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54507097"/>
      </p:ext>
    </p:extLst>
  </p:cSld>
  <p:clrMapOvr>
    <a:masterClrMapping/>
  </p:clrMapOvr>
  <p:hf sldNum="0" hdr="0" dt="0"/>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FCE6BB38-89E3-C779-B588-C4F68F22D7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601423982"/>
      </p:ext>
    </p:extLst>
  </p:cSld>
  <p:clrMapOvr>
    <a:masterClrMapping/>
  </p:clrMapOvr>
  <p:hf sldNum="0" hdr="0" dt="0"/>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68810608-6CBA-A1D5-68F0-D57726D2BAC6}"/>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32362086"/>
      </p:ext>
    </p:extLst>
  </p:cSld>
  <p:clrMapOvr>
    <a:masterClrMapping/>
  </p:clrMapOvr>
  <p:hf sldNum="0" hdr="0" dt="0"/>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26379A07-702F-6296-4124-FA1EC54A2A9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735711756"/>
      </p:ext>
    </p:extLst>
  </p:cSld>
  <p:clrMapOvr>
    <a:masterClrMapping/>
  </p:clrMapOvr>
  <p:hf sldNum="0" hdr="0" dt="0"/>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id="{19AE63CF-F8E0-B62A-A454-5CD970D67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679693500"/>
      </p:ext>
    </p:extLst>
  </p:cSld>
  <p:clrMapOvr>
    <a:masterClrMapping/>
  </p:clrMapOvr>
  <p:hf sldNum="0" hdr="0" dt="0"/>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D76E21B-7A12-E8FC-ACD0-4224675D19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503649438"/>
      </p:ext>
    </p:extLst>
  </p:cSld>
  <p:clrMapOvr>
    <a:masterClrMapping/>
  </p:clrMapOvr>
  <p:hf sldNum="0" hdr="0" dt="0"/>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46F6B83-9636-E9CC-E17D-2F4B8BA9D5D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965367262"/>
      </p:ext>
    </p:extLst>
  </p:cSld>
  <p:clrMapOvr>
    <a:masterClrMapping/>
  </p:clrMapOvr>
  <p:hf sldNum="0" hdr="0" dt="0"/>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94F44C7-F913-747C-CC1F-29A512CF50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119503701"/>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hf sldNum="0" hdr="0" dt="0"/>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1_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id="{ABC8B010-0BF7-170A-306A-AE0E8BBBAF30}"/>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2059819809"/>
      </p:ext>
    </p:extLst>
  </p:cSld>
  <p:clrMapOvr>
    <a:masterClrMapping/>
  </p:clrMapOvr>
  <p:hf sldNum="0" hdr="0" dt="0"/>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1_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id="{A8DD76FE-99CC-21D1-31B3-9BD8058CF4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171028212"/>
      </p:ext>
    </p:extLst>
  </p:cSld>
  <p:clrMapOvr>
    <a:masterClrMapping/>
  </p:clrMapOvr>
  <p:hf sldNum="0" hdr="0" dt="0"/>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F52E34B-502E-D3C3-6197-80AB05CA21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68639735"/>
      </p:ext>
    </p:extLst>
  </p:cSld>
  <p:clrMapOvr>
    <a:masterClrMapping/>
  </p:clrMapOvr>
  <p:hf sldNum="0" hdr="0" dt="0"/>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61CE8824-540D-DFBA-31D3-900593369C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574716782"/>
      </p:ext>
    </p:extLst>
  </p:cSld>
  <p:clrMapOvr>
    <a:masterClrMapping/>
  </p:clrMapOvr>
  <p:hf sldNum="0" hdr="0" dt="0"/>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id="{527B2328-A2F8-BF70-040E-6FE14398A0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911922124"/>
      </p:ext>
    </p:extLst>
  </p:cSld>
  <p:clrMapOvr>
    <a:masterClrMapping/>
  </p:clrMapOvr>
  <p:hf sldNum="0" hdr="0" dt="0"/>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id="{7C4633AF-C8C5-975A-1DC2-0BF423A76DF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192441298"/>
      </p:ext>
    </p:extLst>
  </p:cSld>
  <p:clrMapOvr>
    <a:masterClrMapping/>
  </p:clrMapOvr>
  <p:hf sldNum="0" hdr="0" dt="0"/>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1_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 name="bk object 16">
            <a:extLst>
              <a:ext uri="{FF2B5EF4-FFF2-40B4-BE49-F238E27FC236}">
                <a16:creationId xmlns:a16="http://schemas.microsoft.com/office/drawing/2014/main" id="{07D06058-67AE-0C33-827D-D4CEB61ABED4}"/>
              </a:ext>
            </a:extLst>
          </p:cNvPr>
          <p:cNvSpPr/>
          <p:nvPr userDrawn="1"/>
        </p:nvSpPr>
        <p:spPr>
          <a:xfrm>
            <a:off x="10084689" y="360617"/>
            <a:ext cx="1745932" cy="4920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808283474"/>
      </p:ext>
    </p:extLst>
  </p:cSld>
  <p:clrMapOvr>
    <a:masterClrMapping/>
  </p:clrMapOvr>
  <p:hf sldNum="0" hdr="0" dt="0"/>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1_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id="{6DF035AD-312B-6056-E925-E62F9BE2678E}"/>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915722517"/>
      </p:ext>
    </p:extLst>
  </p:cSld>
  <p:clrMapOvr>
    <a:masterClrMapping/>
  </p:clrMapOvr>
  <p:hf sldNum="0" hdr="0" dt="0"/>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1_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990943270"/>
      </p:ext>
    </p:extLst>
  </p:cSld>
  <p:clrMapOvr>
    <a:masterClrMapping/>
  </p:clrMapOvr>
  <p:hf sldNum="0" hdr="0" dt="0"/>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Tree>
    <p:extLst>
      <p:ext uri="{BB962C8B-B14F-4D97-AF65-F5344CB8AC3E}">
        <p14:creationId xmlns:p14="http://schemas.microsoft.com/office/powerpoint/2010/main" val="3091661898"/>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hf sldNum="0" hdr="0" dt="0"/>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Tree>
    <p:extLst>
      <p:ext uri="{BB962C8B-B14F-4D97-AF65-F5344CB8AC3E}">
        <p14:creationId xmlns:p14="http://schemas.microsoft.com/office/powerpoint/2010/main" val="1473005318"/>
      </p:ext>
    </p:extLst>
  </p:cSld>
  <p:clrMapOvr>
    <a:masterClrMapping/>
  </p:clrMapOvr>
  <p:hf sldNum="0" hdr="0" dt="0"/>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GB">
                <a:solidFill>
                  <a:srgbClr val="000000">
                    <a:tint val="75000"/>
                  </a:srgbClr>
                </a:solidFill>
              </a:rPr>
              <a:t>Sept 24 - Version 4</a:t>
            </a:r>
            <a:endParaRPr>
              <a:solidFill>
                <a:srgbClr val="000000">
                  <a:tint val="75000"/>
                </a:srgb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solidFill>
                  <a:srgbClr val="000000">
                    <a:tint val="75000"/>
                  </a:srgbClr>
                </a:solidFill>
              </a:rPr>
              <a:t>18/02/2018</a:t>
            </a:r>
            <a:endParaRPr>
              <a:solidFill>
                <a:srgbClr val="000000">
                  <a:tint val="75000"/>
                </a:srgbClr>
              </a:solidFill>
            </a:endParaRPr>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spcBef>
                <a:spcPts val="83"/>
              </a:spcBef>
            </a:pPr>
            <a:r>
              <a:rPr>
                <a:solidFill>
                  <a:srgbClr val="000000"/>
                </a:solidFill>
              </a:rPr>
              <a:t>Page </a:t>
            </a:r>
            <a:fld id="{81D60167-4931-47E6-BA6A-407CBD079E47}" type="slidenum">
              <a:rPr dirty="0">
                <a:solidFill>
                  <a:srgbClr val="000000"/>
                </a:solidFill>
              </a:rPr>
              <a:pPr marL="66675">
                <a:spcBef>
                  <a:spcPts val="83"/>
                </a:spcBef>
              </a:pPr>
              <a:t>‹#›</a:t>
            </a:fld>
            <a:r>
              <a:rPr>
                <a:solidFill>
                  <a:srgbClr val="000000"/>
                </a:solidFill>
              </a:rPr>
              <a:t> of</a:t>
            </a:r>
            <a:r>
              <a:rPr spc="-71">
                <a:solidFill>
                  <a:srgbClr val="000000"/>
                </a:solidFill>
              </a:rPr>
              <a:t> </a:t>
            </a:r>
            <a:r>
              <a:rPr>
                <a:solidFill>
                  <a:srgbClr val="000000"/>
                </a:solidFill>
              </a:rPr>
              <a:t>33</a:t>
            </a:r>
          </a:p>
        </p:txBody>
      </p:sp>
    </p:spTree>
    <p:extLst>
      <p:ext uri="{BB962C8B-B14F-4D97-AF65-F5344CB8AC3E}">
        <p14:creationId xmlns:p14="http://schemas.microsoft.com/office/powerpoint/2010/main" val="981990161"/>
      </p:ext>
    </p:extLst>
  </p:cSld>
  <p:clrMapOvr>
    <a:masterClrMapping/>
  </p:clrMapOvr>
  <p:hf sldNum="0" hdr="0" dt="0"/>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obj">
  <p:cSld name="1_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GB">
                <a:solidFill>
                  <a:srgbClr val="000000">
                    <a:tint val="75000"/>
                  </a:srgbClr>
                </a:solidFill>
              </a:rPr>
              <a:t>Sept 24 - Version 4</a:t>
            </a:r>
            <a:endParaRPr>
              <a:solidFill>
                <a:srgbClr val="000000">
                  <a:tint val="75000"/>
                </a:srgb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solidFill>
                  <a:srgbClr val="000000">
                    <a:tint val="75000"/>
                  </a:srgbClr>
                </a:solidFill>
              </a:rPr>
              <a:t>18/02/2018</a:t>
            </a:r>
            <a:endParaRPr>
              <a:solidFill>
                <a:srgbClr val="000000">
                  <a:tint val="75000"/>
                </a:srgbClr>
              </a:solidFill>
            </a:endParaRPr>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spcBef>
                <a:spcPts val="83"/>
              </a:spcBef>
            </a:pPr>
            <a:r>
              <a:rPr>
                <a:solidFill>
                  <a:srgbClr val="000000"/>
                </a:solidFill>
              </a:rPr>
              <a:t>Page </a:t>
            </a:r>
            <a:fld id="{81D60167-4931-47E6-BA6A-407CBD079E47}" type="slidenum">
              <a:rPr dirty="0">
                <a:solidFill>
                  <a:srgbClr val="000000"/>
                </a:solidFill>
              </a:rPr>
              <a:pPr marL="66675">
                <a:spcBef>
                  <a:spcPts val="83"/>
                </a:spcBef>
              </a:pPr>
              <a:t>‹#›</a:t>
            </a:fld>
            <a:r>
              <a:rPr>
                <a:solidFill>
                  <a:srgbClr val="000000"/>
                </a:solidFill>
              </a:rPr>
              <a:t> of</a:t>
            </a:r>
            <a:r>
              <a:rPr spc="-71">
                <a:solidFill>
                  <a:srgbClr val="000000"/>
                </a:solidFill>
              </a:rPr>
              <a:t> </a:t>
            </a:r>
            <a:r>
              <a:rPr>
                <a:solidFill>
                  <a:srgbClr val="000000"/>
                </a:solidFill>
              </a:rPr>
              <a:t>33</a:t>
            </a:r>
          </a:p>
        </p:txBody>
      </p:sp>
      <p:sp>
        <p:nvSpPr>
          <p:cNvPr id="5" name="bk object 16">
            <a:extLst>
              <a:ext uri="{FF2B5EF4-FFF2-40B4-BE49-F238E27FC236}">
                <a16:creationId xmlns:a16="http://schemas.microsoft.com/office/drawing/2014/main" id="{9973E9CF-844F-FFF6-A27C-71FF428B66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404600008"/>
      </p:ext>
    </p:extLst>
  </p:cSld>
  <p:clrMapOvr>
    <a:masterClrMapping/>
  </p:clrMapOvr>
  <p:hf sldNum="0" hdr="0" dt="0"/>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400">
              <a:spcBef>
                <a:spcPts val="300"/>
              </a:spcBef>
              <a:spcAft>
                <a:spcPts val="300"/>
              </a:spcAft>
            </a:pPr>
            <a:endParaRPr lang="en-US" sz="2500" b="1">
              <a:solidFill>
                <a:srgbClr val="FFFFFF"/>
              </a:solidFill>
              <a:latin typeface="Arial" panose="020B0604020202020204" pitchFamily="34" charset="0"/>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794326" y="637721"/>
            <a:ext cx="10842937"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000000"/>
                </a:solidFill>
                <a:cs typeface="Arial" panose="020B0604020202020204" pitchFamily="34" charset="0"/>
              </a:rPr>
              <a:pPr algn="r" defTabSz="610744">
                <a:defRPr/>
              </a:pPr>
              <a:t>‹#›</a:t>
            </a:fld>
            <a:endParaRPr lang="en-US" sz="900">
              <a:solidFill>
                <a:srgbClr val="000000"/>
              </a:solidFill>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794326"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914400"/>
            <a:r>
              <a:rPr lang="en-US">
                <a:solidFill>
                  <a:srgbClr val="000000"/>
                </a:solidFill>
              </a:rPr>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794326"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794326" y="172212"/>
            <a:ext cx="10842937"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1753309831"/>
      </p:ext>
    </p:extLst>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hf sldNum="0" hd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hf sldNum="0" hd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hf sldNum="0" hd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hf sldNum="0" hd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hf sldNum="0" hd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hf sldNum="0" hd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hf sldNum="0" hd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hf sldNum="0" hd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hf sldNum="0" hd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cSld>
  <p:clrMapOvr>
    <a:masterClrMapping/>
  </p:clrMapOvr>
  <p:hf sldNum="0" hd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hf sldNum="0" hd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hf sldNum="0" hd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CEBBA40D-165A-F453-E1BC-D4EDCF3CED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47706638"/>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hf sldNum="0" hdr="0" dt="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7A855269-D313-02F4-7003-BE0FEEBB16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05588270"/>
      </p:ext>
    </p:extLst>
  </p:cSld>
  <p:clrMapOvr>
    <a:masterClrMapping/>
  </p:clrMapOvr>
  <p:hf sldNum="0" hdr="0" dt="0"/>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476C3509-7F27-A7F0-D739-F879172AD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14524375"/>
      </p:ext>
    </p:extLst>
  </p:cSld>
  <p:clrMapOvr>
    <a:masterClrMapping/>
  </p:clrMapOvr>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id="{C5F5C8A3-3A20-3401-A16B-085737EC74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84864668"/>
      </p:ext>
    </p:extLst>
  </p:cSld>
  <p:clrMapOvr>
    <a:masterClrMapping/>
  </p:clrMapOvr>
  <p:hf sldNum="0" hdr="0" dt="0"/>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hf sldNum="0" hd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hf sldNum="0" hd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hf sldNum="0" hdr="0" dt="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hf sldNum="0" hd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solidFill>
                  <a:schemeClr val="bg1"/>
                </a:solidFill>
              </a:rPr>
              <a:t>18/02/2018</a:t>
            </a:r>
            <a:endParaRPr lang="mr-IN">
              <a:solidFill>
                <a:schemeClr val="bg1"/>
              </a:solidFill>
            </a:endParaRP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hf sldNum="0" hdr="0" dt="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solidFill>
                  <a:schemeClr val="bg1"/>
                </a:solidFill>
              </a:rPr>
              <a:t>18/02/2018</a:t>
            </a:r>
            <a:endParaRPr lang="mr-IN">
              <a:solidFill>
                <a:schemeClr val="bg1"/>
              </a:solidFill>
            </a:endParaRP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hf sldNum="0" hdr="0" dt="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23797C0-1387-9B6A-7C39-2B3817DED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693228344"/>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hf sldNum="0" hd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8320A8B-59E3-9BDC-7207-6A5CBCAD31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830166548"/>
      </p:ext>
    </p:extLst>
  </p:cSld>
  <p:clrMapOvr>
    <a:masterClrMapping/>
  </p:clrMapOvr>
  <p:hf sldNum="0" hd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6C3376C-7F39-9E3C-537E-94440A84F3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62481520"/>
      </p:ext>
    </p:extLst>
  </p:cSld>
  <p:clrMapOvr>
    <a:masterClrMapping/>
  </p:clrMapOvr>
  <p:hf sldNum="0" hd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C965A4B-3F85-87C5-1E6C-1D52BB4FF7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526127689"/>
      </p:ext>
    </p:extLst>
  </p:cSld>
  <p:clrMapOvr>
    <a:masterClrMapping/>
  </p:clrMapOvr>
  <p:hf sldNum="0" hdr="0" dt="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8BE37AC-C825-4D9C-3997-D855686178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607579363"/>
      </p:ext>
    </p:extLst>
  </p:cSld>
  <p:clrMapOvr>
    <a:masterClrMapping/>
  </p:clrMapOvr>
  <p:hf sldNum="0" hdr="0" dt="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02C14BD-3BF1-6332-98B6-7777AFE073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942875080"/>
      </p:ext>
    </p:extLst>
  </p:cSld>
  <p:clrMapOvr>
    <a:masterClrMapping/>
  </p:clrMapOvr>
  <p:hf sldNum="0" hd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hf sldNum="0" hdr="0" dt="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hf sldNum="0" hdr="0" dt="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hf sldNum="0" hdr="0" dt="0"/>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hf sldNum="0" hdr="0" dt="0"/>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hf sldNum="0" hdr="0" dt="0"/>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hf sldNum="0" hdr="0" dt="0"/>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id="{AECD105E-E1DF-AE42-8BAA-43F6238D6D1B}"/>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096947222"/>
      </p:ext>
    </p:extLst>
  </p:cSld>
  <p:clrMapOvr>
    <a:masterClrMapping/>
  </p:clrMapOvr>
  <p:hf sldNum="0" hdr="0" dt="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hf sldNum="0" hd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hf sldNum="0" hdr="0" dt="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hf sldNum="0" hdr="0" dt="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EE25AA22-4B98-8D58-1CE6-102FDA54BE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94290460"/>
      </p:ext>
    </p:extLst>
  </p:cSld>
  <p:clrMapOvr>
    <a:masterClrMapping/>
  </p:clrMapOvr>
  <p:hf sldNum="0" hdr="0" dt="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366A0585-ECB7-2EE6-B897-9BA7B4594C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78185905"/>
      </p:ext>
    </p:extLst>
  </p:cSld>
  <p:clrMapOvr>
    <a:masterClrMapping/>
  </p:clrMapOvr>
  <p:hf sldNum="0" hdr="0" dt="0"/>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D0F6DC4-8842-DDBC-B47A-E4BD47C73EE7}"/>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07633084"/>
      </p:ext>
    </p:extLst>
  </p:cSld>
  <p:clrMapOvr>
    <a:masterClrMapping/>
  </p:clrMapOvr>
  <p:hf sldNum="0" hdr="0" dt="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72D7B39-28DB-85E1-631E-2FC50D0FD13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545087127"/>
      </p:ext>
    </p:extLst>
  </p:cSld>
  <p:clrMapOvr>
    <a:masterClrMapping/>
  </p:clrMapOvr>
  <p:hf sldNum="0" hd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id="{A96A7085-8B91-4D6E-93A4-7F3CA22508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257416875"/>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hf sldNum="0" hdr="0" dt="0"/>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3C799A6F-9378-58EF-8FF1-760E84411D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6633764"/>
      </p:ext>
    </p:extLst>
  </p:cSld>
  <p:clrMapOvr>
    <a:masterClrMapping/>
  </p:clrMapOvr>
  <p:hf sldNum="0" hdr="0" dt="0"/>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B66ECA4D-4FAB-79C4-E991-0E8042CCC5A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30402036"/>
      </p:ext>
    </p:extLst>
  </p:cSld>
  <p:clrMapOvr>
    <a:masterClrMapping/>
  </p:clrMapOvr>
  <p:hf sldNum="0" hdr="0" dt="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DACEF503-FE3D-930F-20D4-F29FB1FD76B2}"/>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05100307"/>
      </p:ext>
    </p:extLst>
  </p:cSld>
  <p:clrMapOvr>
    <a:masterClrMapping/>
  </p:clrMapOvr>
  <p:hf sldNum="0" hdr="0" dt="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2653B8A1-77B4-7E61-5525-FEA2512171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97255336"/>
      </p:ext>
    </p:extLst>
  </p:cSld>
  <p:clrMapOvr>
    <a:masterClrMapping/>
  </p:clrMapOvr>
  <p:hf sldNum="0" hdr="0" dt="0"/>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FCE6BB38-89E3-C779-B588-C4F68F22D7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489896205"/>
      </p:ext>
    </p:extLst>
  </p:cSld>
  <p:clrMapOvr>
    <a:masterClrMapping/>
  </p:clrMapOvr>
  <p:hf sldNum="0" hdr="0" dt="0"/>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68810608-6CBA-A1D5-68F0-D57726D2BAC6}"/>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941680377"/>
      </p:ext>
    </p:extLst>
  </p:cSld>
  <p:clrMapOvr>
    <a:masterClrMapping/>
  </p:clrMapOvr>
  <p:hf sldNum="0" hdr="0" dt="0"/>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26379A07-702F-6296-4124-FA1EC54A2A9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22779420"/>
      </p:ext>
    </p:extLst>
  </p:cSld>
  <p:clrMapOvr>
    <a:masterClrMapping/>
  </p:clrMapOvr>
  <p:hf sldNum="0" hdr="0" dt="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id="{19AE63CF-F8E0-B62A-A454-5CD970D672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499290220"/>
      </p:ext>
    </p:extLst>
  </p:cSld>
  <p:clrMapOvr>
    <a:masterClrMapping/>
  </p:clrMapOvr>
  <p:hf sldNum="0" hd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D76E21B-7A12-E8FC-ACD0-4224675D19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940199435"/>
      </p:ext>
    </p:extLst>
  </p:cSld>
  <p:clrMapOvr>
    <a:masterClrMapping/>
  </p:clrMapOvr>
  <p:hf sldNum="0" hdr="0" dt="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46F6B83-9636-E9CC-E17D-2F4B8BA9D5D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707838277"/>
      </p:ext>
    </p:extLst>
  </p:cSld>
  <p:clrMapOvr>
    <a:masterClrMapping/>
  </p:clrMapOvr>
  <p:hf sldNum="0" hdr="0" dt="0"/>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64.xml"/><Relationship Id="rId21" Type="http://schemas.openxmlformats.org/officeDocument/2006/relationships/slideLayout" Target="../slideLayouts/slideLayout159.xml"/><Relationship Id="rId42" Type="http://schemas.openxmlformats.org/officeDocument/2006/relationships/slideLayout" Target="../slideLayouts/slideLayout180.xml"/><Relationship Id="rId47" Type="http://schemas.openxmlformats.org/officeDocument/2006/relationships/slideLayout" Target="../slideLayouts/slideLayout185.xml"/><Relationship Id="rId63" Type="http://schemas.openxmlformats.org/officeDocument/2006/relationships/slideLayout" Target="../slideLayouts/slideLayout201.xml"/><Relationship Id="rId68" Type="http://schemas.openxmlformats.org/officeDocument/2006/relationships/slideLayout" Target="../slideLayouts/slideLayout206.xml"/><Relationship Id="rId84" Type="http://schemas.openxmlformats.org/officeDocument/2006/relationships/slideLayout" Target="../slideLayouts/slideLayout222.xml"/><Relationship Id="rId89" Type="http://schemas.openxmlformats.org/officeDocument/2006/relationships/slideLayout" Target="../slideLayouts/slideLayout227.xml"/><Relationship Id="rId16" Type="http://schemas.openxmlformats.org/officeDocument/2006/relationships/slideLayout" Target="../slideLayouts/slideLayout154.xml"/><Relationship Id="rId11" Type="http://schemas.openxmlformats.org/officeDocument/2006/relationships/slideLayout" Target="../slideLayouts/slideLayout149.xml"/><Relationship Id="rId32" Type="http://schemas.openxmlformats.org/officeDocument/2006/relationships/slideLayout" Target="../slideLayouts/slideLayout170.xml"/><Relationship Id="rId37" Type="http://schemas.openxmlformats.org/officeDocument/2006/relationships/slideLayout" Target="../slideLayouts/slideLayout175.xml"/><Relationship Id="rId53" Type="http://schemas.openxmlformats.org/officeDocument/2006/relationships/slideLayout" Target="../slideLayouts/slideLayout191.xml"/><Relationship Id="rId58" Type="http://schemas.openxmlformats.org/officeDocument/2006/relationships/slideLayout" Target="../slideLayouts/slideLayout196.xml"/><Relationship Id="rId74" Type="http://schemas.openxmlformats.org/officeDocument/2006/relationships/slideLayout" Target="../slideLayouts/slideLayout212.xml"/><Relationship Id="rId79" Type="http://schemas.openxmlformats.org/officeDocument/2006/relationships/slideLayout" Target="../slideLayouts/slideLayout217.xml"/><Relationship Id="rId5" Type="http://schemas.openxmlformats.org/officeDocument/2006/relationships/slideLayout" Target="../slideLayouts/slideLayout143.xml"/><Relationship Id="rId90" Type="http://schemas.openxmlformats.org/officeDocument/2006/relationships/slideLayout" Target="../slideLayouts/slideLayout228.xml"/><Relationship Id="rId95" Type="http://schemas.openxmlformats.org/officeDocument/2006/relationships/slideLayout" Target="../slideLayouts/slideLayout233.xml"/><Relationship Id="rId22" Type="http://schemas.openxmlformats.org/officeDocument/2006/relationships/slideLayout" Target="../slideLayouts/slideLayout160.xml"/><Relationship Id="rId27" Type="http://schemas.openxmlformats.org/officeDocument/2006/relationships/slideLayout" Target="../slideLayouts/slideLayout165.xml"/><Relationship Id="rId43" Type="http://schemas.openxmlformats.org/officeDocument/2006/relationships/slideLayout" Target="../slideLayouts/slideLayout181.xml"/><Relationship Id="rId48" Type="http://schemas.openxmlformats.org/officeDocument/2006/relationships/slideLayout" Target="../slideLayouts/slideLayout186.xml"/><Relationship Id="rId64" Type="http://schemas.openxmlformats.org/officeDocument/2006/relationships/slideLayout" Target="../slideLayouts/slideLayout202.xml"/><Relationship Id="rId69" Type="http://schemas.openxmlformats.org/officeDocument/2006/relationships/slideLayout" Target="../slideLayouts/slideLayout207.xml"/><Relationship Id="rId80" Type="http://schemas.openxmlformats.org/officeDocument/2006/relationships/slideLayout" Target="../slideLayouts/slideLayout218.xml"/><Relationship Id="rId85" Type="http://schemas.openxmlformats.org/officeDocument/2006/relationships/slideLayout" Target="../slideLayouts/slideLayout223.xml"/><Relationship Id="rId3" Type="http://schemas.openxmlformats.org/officeDocument/2006/relationships/slideLayout" Target="../slideLayouts/slideLayout141.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33" Type="http://schemas.openxmlformats.org/officeDocument/2006/relationships/slideLayout" Target="../slideLayouts/slideLayout171.xml"/><Relationship Id="rId38" Type="http://schemas.openxmlformats.org/officeDocument/2006/relationships/slideLayout" Target="../slideLayouts/slideLayout176.xml"/><Relationship Id="rId46" Type="http://schemas.openxmlformats.org/officeDocument/2006/relationships/slideLayout" Target="../slideLayouts/slideLayout184.xml"/><Relationship Id="rId59" Type="http://schemas.openxmlformats.org/officeDocument/2006/relationships/slideLayout" Target="../slideLayouts/slideLayout197.xml"/><Relationship Id="rId67" Type="http://schemas.openxmlformats.org/officeDocument/2006/relationships/slideLayout" Target="../slideLayouts/slideLayout205.xml"/><Relationship Id="rId20" Type="http://schemas.openxmlformats.org/officeDocument/2006/relationships/slideLayout" Target="../slideLayouts/slideLayout158.xml"/><Relationship Id="rId41" Type="http://schemas.openxmlformats.org/officeDocument/2006/relationships/slideLayout" Target="../slideLayouts/slideLayout179.xml"/><Relationship Id="rId54" Type="http://schemas.openxmlformats.org/officeDocument/2006/relationships/slideLayout" Target="../slideLayouts/slideLayout192.xml"/><Relationship Id="rId62" Type="http://schemas.openxmlformats.org/officeDocument/2006/relationships/slideLayout" Target="../slideLayouts/slideLayout200.xml"/><Relationship Id="rId70" Type="http://schemas.openxmlformats.org/officeDocument/2006/relationships/slideLayout" Target="../slideLayouts/slideLayout208.xml"/><Relationship Id="rId75" Type="http://schemas.openxmlformats.org/officeDocument/2006/relationships/slideLayout" Target="../slideLayouts/slideLayout213.xml"/><Relationship Id="rId83" Type="http://schemas.openxmlformats.org/officeDocument/2006/relationships/slideLayout" Target="../slideLayouts/slideLayout221.xml"/><Relationship Id="rId88" Type="http://schemas.openxmlformats.org/officeDocument/2006/relationships/slideLayout" Target="../slideLayouts/slideLayout226.xml"/><Relationship Id="rId91" Type="http://schemas.openxmlformats.org/officeDocument/2006/relationships/slideLayout" Target="../slideLayouts/slideLayout229.xml"/><Relationship Id="rId96" Type="http://schemas.openxmlformats.org/officeDocument/2006/relationships/slideLayout" Target="../slideLayouts/slideLayout234.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slideLayout" Target="../slideLayouts/slideLayout166.xml"/><Relationship Id="rId36" Type="http://schemas.openxmlformats.org/officeDocument/2006/relationships/slideLayout" Target="../slideLayouts/slideLayout174.xml"/><Relationship Id="rId49" Type="http://schemas.openxmlformats.org/officeDocument/2006/relationships/slideLayout" Target="../slideLayouts/slideLayout187.xml"/><Relationship Id="rId57" Type="http://schemas.openxmlformats.org/officeDocument/2006/relationships/slideLayout" Target="../slideLayouts/slideLayout195.xml"/><Relationship Id="rId10" Type="http://schemas.openxmlformats.org/officeDocument/2006/relationships/slideLayout" Target="../slideLayouts/slideLayout148.xml"/><Relationship Id="rId31" Type="http://schemas.openxmlformats.org/officeDocument/2006/relationships/slideLayout" Target="../slideLayouts/slideLayout169.xml"/><Relationship Id="rId44" Type="http://schemas.openxmlformats.org/officeDocument/2006/relationships/slideLayout" Target="../slideLayouts/slideLayout182.xml"/><Relationship Id="rId52" Type="http://schemas.openxmlformats.org/officeDocument/2006/relationships/slideLayout" Target="../slideLayouts/slideLayout190.xml"/><Relationship Id="rId60" Type="http://schemas.openxmlformats.org/officeDocument/2006/relationships/slideLayout" Target="../slideLayouts/slideLayout198.xml"/><Relationship Id="rId65" Type="http://schemas.openxmlformats.org/officeDocument/2006/relationships/slideLayout" Target="../slideLayouts/slideLayout203.xml"/><Relationship Id="rId73" Type="http://schemas.openxmlformats.org/officeDocument/2006/relationships/slideLayout" Target="../slideLayouts/slideLayout211.xml"/><Relationship Id="rId78" Type="http://schemas.openxmlformats.org/officeDocument/2006/relationships/slideLayout" Target="../slideLayouts/slideLayout216.xml"/><Relationship Id="rId81" Type="http://schemas.openxmlformats.org/officeDocument/2006/relationships/slideLayout" Target="../slideLayouts/slideLayout219.xml"/><Relationship Id="rId86" Type="http://schemas.openxmlformats.org/officeDocument/2006/relationships/slideLayout" Target="../slideLayouts/slideLayout224.xml"/><Relationship Id="rId94" Type="http://schemas.openxmlformats.org/officeDocument/2006/relationships/slideLayout" Target="../slideLayouts/slideLayout232.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9" Type="http://schemas.openxmlformats.org/officeDocument/2006/relationships/slideLayout" Target="../slideLayouts/slideLayout177.xml"/><Relationship Id="rId34" Type="http://schemas.openxmlformats.org/officeDocument/2006/relationships/slideLayout" Target="../slideLayouts/slideLayout172.xml"/><Relationship Id="rId50" Type="http://schemas.openxmlformats.org/officeDocument/2006/relationships/slideLayout" Target="../slideLayouts/slideLayout188.xml"/><Relationship Id="rId55" Type="http://schemas.openxmlformats.org/officeDocument/2006/relationships/slideLayout" Target="../slideLayouts/slideLayout193.xml"/><Relationship Id="rId76" Type="http://schemas.openxmlformats.org/officeDocument/2006/relationships/slideLayout" Target="../slideLayouts/slideLayout214.xml"/><Relationship Id="rId97" Type="http://schemas.openxmlformats.org/officeDocument/2006/relationships/slideLayout" Target="../slideLayouts/slideLayout235.xml"/><Relationship Id="rId7" Type="http://schemas.openxmlformats.org/officeDocument/2006/relationships/slideLayout" Target="../slideLayouts/slideLayout145.xml"/><Relationship Id="rId71" Type="http://schemas.openxmlformats.org/officeDocument/2006/relationships/slideLayout" Target="../slideLayouts/slideLayout209.xml"/><Relationship Id="rId92" Type="http://schemas.openxmlformats.org/officeDocument/2006/relationships/slideLayout" Target="../slideLayouts/slideLayout230.xml"/><Relationship Id="rId2" Type="http://schemas.openxmlformats.org/officeDocument/2006/relationships/slideLayout" Target="../slideLayouts/slideLayout140.xml"/><Relationship Id="rId29" Type="http://schemas.openxmlformats.org/officeDocument/2006/relationships/slideLayout" Target="../slideLayouts/slideLayout167.xml"/><Relationship Id="rId24" Type="http://schemas.openxmlformats.org/officeDocument/2006/relationships/slideLayout" Target="../slideLayouts/slideLayout162.xml"/><Relationship Id="rId40" Type="http://schemas.openxmlformats.org/officeDocument/2006/relationships/slideLayout" Target="../slideLayouts/slideLayout178.xml"/><Relationship Id="rId45" Type="http://schemas.openxmlformats.org/officeDocument/2006/relationships/slideLayout" Target="../slideLayouts/slideLayout183.xml"/><Relationship Id="rId66" Type="http://schemas.openxmlformats.org/officeDocument/2006/relationships/slideLayout" Target="../slideLayouts/slideLayout204.xml"/><Relationship Id="rId87" Type="http://schemas.openxmlformats.org/officeDocument/2006/relationships/slideLayout" Target="../slideLayouts/slideLayout225.xml"/><Relationship Id="rId61" Type="http://schemas.openxmlformats.org/officeDocument/2006/relationships/slideLayout" Target="../slideLayouts/slideLayout199.xml"/><Relationship Id="rId82" Type="http://schemas.openxmlformats.org/officeDocument/2006/relationships/slideLayout" Target="../slideLayouts/slideLayout220.xml"/><Relationship Id="rId19" Type="http://schemas.openxmlformats.org/officeDocument/2006/relationships/slideLayout" Target="../slideLayouts/slideLayout157.xml"/><Relationship Id="rId14" Type="http://schemas.openxmlformats.org/officeDocument/2006/relationships/slideLayout" Target="../slideLayouts/slideLayout152.xml"/><Relationship Id="rId30" Type="http://schemas.openxmlformats.org/officeDocument/2006/relationships/slideLayout" Target="../slideLayouts/slideLayout168.xml"/><Relationship Id="rId35" Type="http://schemas.openxmlformats.org/officeDocument/2006/relationships/slideLayout" Target="../slideLayouts/slideLayout173.xml"/><Relationship Id="rId56" Type="http://schemas.openxmlformats.org/officeDocument/2006/relationships/slideLayout" Target="../slideLayouts/slideLayout194.xml"/><Relationship Id="rId77" Type="http://schemas.openxmlformats.org/officeDocument/2006/relationships/slideLayout" Target="../slideLayouts/slideLayout215.xml"/><Relationship Id="rId8" Type="http://schemas.openxmlformats.org/officeDocument/2006/relationships/slideLayout" Target="../slideLayouts/slideLayout146.xml"/><Relationship Id="rId51" Type="http://schemas.openxmlformats.org/officeDocument/2006/relationships/slideLayout" Target="../slideLayouts/slideLayout189.xml"/><Relationship Id="rId72" Type="http://schemas.openxmlformats.org/officeDocument/2006/relationships/slideLayout" Target="../slideLayouts/slideLayout210.xml"/><Relationship Id="rId93" Type="http://schemas.openxmlformats.org/officeDocument/2006/relationships/slideLayout" Target="../slideLayouts/slideLayout231.xml"/><Relationship Id="rId98"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261.xml"/><Relationship Id="rId21" Type="http://schemas.openxmlformats.org/officeDocument/2006/relationships/slideLayout" Target="../slideLayouts/slideLayout256.xml"/><Relationship Id="rId42" Type="http://schemas.openxmlformats.org/officeDocument/2006/relationships/slideLayout" Target="../slideLayouts/slideLayout277.xml"/><Relationship Id="rId47" Type="http://schemas.openxmlformats.org/officeDocument/2006/relationships/slideLayout" Target="../slideLayouts/slideLayout282.xml"/><Relationship Id="rId63" Type="http://schemas.openxmlformats.org/officeDocument/2006/relationships/slideLayout" Target="../slideLayouts/slideLayout298.xml"/><Relationship Id="rId68" Type="http://schemas.openxmlformats.org/officeDocument/2006/relationships/slideLayout" Target="../slideLayouts/slideLayout303.xml"/><Relationship Id="rId84" Type="http://schemas.openxmlformats.org/officeDocument/2006/relationships/slideLayout" Target="../slideLayouts/slideLayout319.xml"/><Relationship Id="rId89" Type="http://schemas.openxmlformats.org/officeDocument/2006/relationships/slideLayout" Target="../slideLayouts/slideLayout324.xml"/><Relationship Id="rId16" Type="http://schemas.openxmlformats.org/officeDocument/2006/relationships/slideLayout" Target="../slideLayouts/slideLayout251.xml"/><Relationship Id="rId11" Type="http://schemas.openxmlformats.org/officeDocument/2006/relationships/slideLayout" Target="../slideLayouts/slideLayout246.xml"/><Relationship Id="rId32" Type="http://schemas.openxmlformats.org/officeDocument/2006/relationships/slideLayout" Target="../slideLayouts/slideLayout267.xml"/><Relationship Id="rId37" Type="http://schemas.openxmlformats.org/officeDocument/2006/relationships/slideLayout" Target="../slideLayouts/slideLayout272.xml"/><Relationship Id="rId53" Type="http://schemas.openxmlformats.org/officeDocument/2006/relationships/slideLayout" Target="../slideLayouts/slideLayout288.xml"/><Relationship Id="rId58" Type="http://schemas.openxmlformats.org/officeDocument/2006/relationships/slideLayout" Target="../slideLayouts/slideLayout293.xml"/><Relationship Id="rId74" Type="http://schemas.openxmlformats.org/officeDocument/2006/relationships/slideLayout" Target="../slideLayouts/slideLayout309.xml"/><Relationship Id="rId79" Type="http://schemas.openxmlformats.org/officeDocument/2006/relationships/slideLayout" Target="../slideLayouts/slideLayout314.xml"/><Relationship Id="rId5" Type="http://schemas.openxmlformats.org/officeDocument/2006/relationships/slideLayout" Target="../slideLayouts/slideLayout240.xml"/><Relationship Id="rId90" Type="http://schemas.openxmlformats.org/officeDocument/2006/relationships/slideLayout" Target="../slideLayouts/slideLayout325.xml"/><Relationship Id="rId95" Type="http://schemas.openxmlformats.org/officeDocument/2006/relationships/slideLayout" Target="../slideLayouts/slideLayout330.xml"/><Relationship Id="rId22" Type="http://schemas.openxmlformats.org/officeDocument/2006/relationships/slideLayout" Target="../slideLayouts/slideLayout257.xml"/><Relationship Id="rId27" Type="http://schemas.openxmlformats.org/officeDocument/2006/relationships/slideLayout" Target="../slideLayouts/slideLayout262.xml"/><Relationship Id="rId43" Type="http://schemas.openxmlformats.org/officeDocument/2006/relationships/slideLayout" Target="../slideLayouts/slideLayout278.xml"/><Relationship Id="rId48" Type="http://schemas.openxmlformats.org/officeDocument/2006/relationships/slideLayout" Target="../slideLayouts/slideLayout283.xml"/><Relationship Id="rId64" Type="http://schemas.openxmlformats.org/officeDocument/2006/relationships/slideLayout" Target="../slideLayouts/slideLayout299.xml"/><Relationship Id="rId69" Type="http://schemas.openxmlformats.org/officeDocument/2006/relationships/slideLayout" Target="../slideLayouts/slideLayout304.xml"/><Relationship Id="rId80" Type="http://schemas.openxmlformats.org/officeDocument/2006/relationships/slideLayout" Target="../slideLayouts/slideLayout315.xml"/><Relationship Id="rId85" Type="http://schemas.openxmlformats.org/officeDocument/2006/relationships/slideLayout" Target="../slideLayouts/slideLayout320.xml"/><Relationship Id="rId3" Type="http://schemas.openxmlformats.org/officeDocument/2006/relationships/slideLayout" Target="../slideLayouts/slideLayout238.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5" Type="http://schemas.openxmlformats.org/officeDocument/2006/relationships/slideLayout" Target="../slideLayouts/slideLayout260.xml"/><Relationship Id="rId33" Type="http://schemas.openxmlformats.org/officeDocument/2006/relationships/slideLayout" Target="../slideLayouts/slideLayout268.xml"/><Relationship Id="rId38" Type="http://schemas.openxmlformats.org/officeDocument/2006/relationships/slideLayout" Target="../slideLayouts/slideLayout273.xml"/><Relationship Id="rId46" Type="http://schemas.openxmlformats.org/officeDocument/2006/relationships/slideLayout" Target="../slideLayouts/slideLayout281.xml"/><Relationship Id="rId59" Type="http://schemas.openxmlformats.org/officeDocument/2006/relationships/slideLayout" Target="../slideLayouts/slideLayout294.xml"/><Relationship Id="rId67" Type="http://schemas.openxmlformats.org/officeDocument/2006/relationships/slideLayout" Target="../slideLayouts/slideLayout302.xml"/><Relationship Id="rId20" Type="http://schemas.openxmlformats.org/officeDocument/2006/relationships/slideLayout" Target="../slideLayouts/slideLayout255.xml"/><Relationship Id="rId41" Type="http://schemas.openxmlformats.org/officeDocument/2006/relationships/slideLayout" Target="../slideLayouts/slideLayout276.xml"/><Relationship Id="rId54" Type="http://schemas.openxmlformats.org/officeDocument/2006/relationships/slideLayout" Target="../slideLayouts/slideLayout289.xml"/><Relationship Id="rId62" Type="http://schemas.openxmlformats.org/officeDocument/2006/relationships/slideLayout" Target="../slideLayouts/slideLayout297.xml"/><Relationship Id="rId70" Type="http://schemas.openxmlformats.org/officeDocument/2006/relationships/slideLayout" Target="../slideLayouts/slideLayout305.xml"/><Relationship Id="rId75" Type="http://schemas.openxmlformats.org/officeDocument/2006/relationships/slideLayout" Target="../slideLayouts/slideLayout310.xml"/><Relationship Id="rId83" Type="http://schemas.openxmlformats.org/officeDocument/2006/relationships/slideLayout" Target="../slideLayouts/slideLayout318.xml"/><Relationship Id="rId88" Type="http://schemas.openxmlformats.org/officeDocument/2006/relationships/slideLayout" Target="../slideLayouts/slideLayout323.xml"/><Relationship Id="rId91" Type="http://schemas.openxmlformats.org/officeDocument/2006/relationships/slideLayout" Target="../slideLayouts/slideLayout326.xml"/><Relationship Id="rId96" Type="http://schemas.openxmlformats.org/officeDocument/2006/relationships/slideLayout" Target="../slideLayouts/slideLayout331.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5" Type="http://schemas.openxmlformats.org/officeDocument/2006/relationships/slideLayout" Target="../slideLayouts/slideLayout250.xml"/><Relationship Id="rId23" Type="http://schemas.openxmlformats.org/officeDocument/2006/relationships/slideLayout" Target="../slideLayouts/slideLayout258.xml"/><Relationship Id="rId28" Type="http://schemas.openxmlformats.org/officeDocument/2006/relationships/slideLayout" Target="../slideLayouts/slideLayout263.xml"/><Relationship Id="rId36" Type="http://schemas.openxmlformats.org/officeDocument/2006/relationships/slideLayout" Target="../slideLayouts/slideLayout271.xml"/><Relationship Id="rId49" Type="http://schemas.openxmlformats.org/officeDocument/2006/relationships/slideLayout" Target="../slideLayouts/slideLayout284.xml"/><Relationship Id="rId57" Type="http://schemas.openxmlformats.org/officeDocument/2006/relationships/slideLayout" Target="../slideLayouts/slideLayout292.xml"/><Relationship Id="rId10" Type="http://schemas.openxmlformats.org/officeDocument/2006/relationships/slideLayout" Target="../slideLayouts/slideLayout245.xml"/><Relationship Id="rId31" Type="http://schemas.openxmlformats.org/officeDocument/2006/relationships/slideLayout" Target="../slideLayouts/slideLayout266.xml"/><Relationship Id="rId44" Type="http://schemas.openxmlformats.org/officeDocument/2006/relationships/slideLayout" Target="../slideLayouts/slideLayout279.xml"/><Relationship Id="rId52" Type="http://schemas.openxmlformats.org/officeDocument/2006/relationships/slideLayout" Target="../slideLayouts/slideLayout287.xml"/><Relationship Id="rId60" Type="http://schemas.openxmlformats.org/officeDocument/2006/relationships/slideLayout" Target="../slideLayouts/slideLayout295.xml"/><Relationship Id="rId65" Type="http://schemas.openxmlformats.org/officeDocument/2006/relationships/slideLayout" Target="../slideLayouts/slideLayout300.xml"/><Relationship Id="rId73" Type="http://schemas.openxmlformats.org/officeDocument/2006/relationships/slideLayout" Target="../slideLayouts/slideLayout308.xml"/><Relationship Id="rId78" Type="http://schemas.openxmlformats.org/officeDocument/2006/relationships/slideLayout" Target="../slideLayouts/slideLayout313.xml"/><Relationship Id="rId81" Type="http://schemas.openxmlformats.org/officeDocument/2006/relationships/slideLayout" Target="../slideLayouts/slideLayout316.xml"/><Relationship Id="rId86" Type="http://schemas.openxmlformats.org/officeDocument/2006/relationships/slideLayout" Target="../slideLayouts/slideLayout321.xml"/><Relationship Id="rId94" Type="http://schemas.openxmlformats.org/officeDocument/2006/relationships/slideLayout" Target="../slideLayouts/slideLayout329.xml"/><Relationship Id="rId99" Type="http://schemas.openxmlformats.org/officeDocument/2006/relationships/theme" Target="../theme/theme3.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39" Type="http://schemas.openxmlformats.org/officeDocument/2006/relationships/slideLayout" Target="../slideLayouts/slideLayout274.xml"/><Relationship Id="rId34" Type="http://schemas.openxmlformats.org/officeDocument/2006/relationships/slideLayout" Target="../slideLayouts/slideLayout269.xml"/><Relationship Id="rId50" Type="http://schemas.openxmlformats.org/officeDocument/2006/relationships/slideLayout" Target="../slideLayouts/slideLayout285.xml"/><Relationship Id="rId55" Type="http://schemas.openxmlformats.org/officeDocument/2006/relationships/slideLayout" Target="../slideLayouts/slideLayout290.xml"/><Relationship Id="rId76" Type="http://schemas.openxmlformats.org/officeDocument/2006/relationships/slideLayout" Target="../slideLayouts/slideLayout311.xml"/><Relationship Id="rId97" Type="http://schemas.openxmlformats.org/officeDocument/2006/relationships/slideLayout" Target="../slideLayouts/slideLayout332.xml"/><Relationship Id="rId7" Type="http://schemas.openxmlformats.org/officeDocument/2006/relationships/slideLayout" Target="../slideLayouts/slideLayout242.xml"/><Relationship Id="rId71" Type="http://schemas.openxmlformats.org/officeDocument/2006/relationships/slideLayout" Target="../slideLayouts/slideLayout306.xml"/><Relationship Id="rId92" Type="http://schemas.openxmlformats.org/officeDocument/2006/relationships/slideLayout" Target="../slideLayouts/slideLayout327.xml"/><Relationship Id="rId2" Type="http://schemas.openxmlformats.org/officeDocument/2006/relationships/slideLayout" Target="../slideLayouts/slideLayout237.xml"/><Relationship Id="rId29" Type="http://schemas.openxmlformats.org/officeDocument/2006/relationships/slideLayout" Target="../slideLayouts/slideLayout264.xml"/><Relationship Id="rId24" Type="http://schemas.openxmlformats.org/officeDocument/2006/relationships/slideLayout" Target="../slideLayouts/slideLayout259.xml"/><Relationship Id="rId40" Type="http://schemas.openxmlformats.org/officeDocument/2006/relationships/slideLayout" Target="../slideLayouts/slideLayout275.xml"/><Relationship Id="rId45" Type="http://schemas.openxmlformats.org/officeDocument/2006/relationships/slideLayout" Target="../slideLayouts/slideLayout280.xml"/><Relationship Id="rId66" Type="http://schemas.openxmlformats.org/officeDocument/2006/relationships/slideLayout" Target="../slideLayouts/slideLayout301.xml"/><Relationship Id="rId87" Type="http://schemas.openxmlformats.org/officeDocument/2006/relationships/slideLayout" Target="../slideLayouts/slideLayout322.xml"/><Relationship Id="rId61" Type="http://schemas.openxmlformats.org/officeDocument/2006/relationships/slideLayout" Target="../slideLayouts/slideLayout296.xml"/><Relationship Id="rId82" Type="http://schemas.openxmlformats.org/officeDocument/2006/relationships/slideLayout" Target="../slideLayouts/slideLayout317.xml"/><Relationship Id="rId19" Type="http://schemas.openxmlformats.org/officeDocument/2006/relationships/slideLayout" Target="../slideLayouts/slideLayout254.xml"/><Relationship Id="rId14" Type="http://schemas.openxmlformats.org/officeDocument/2006/relationships/slideLayout" Target="../slideLayouts/slideLayout249.xml"/><Relationship Id="rId30" Type="http://schemas.openxmlformats.org/officeDocument/2006/relationships/slideLayout" Target="../slideLayouts/slideLayout265.xml"/><Relationship Id="rId35" Type="http://schemas.openxmlformats.org/officeDocument/2006/relationships/slideLayout" Target="../slideLayouts/slideLayout270.xml"/><Relationship Id="rId56" Type="http://schemas.openxmlformats.org/officeDocument/2006/relationships/slideLayout" Target="../slideLayouts/slideLayout291.xml"/><Relationship Id="rId77" Type="http://schemas.openxmlformats.org/officeDocument/2006/relationships/slideLayout" Target="../slideLayouts/slideLayout312.xml"/><Relationship Id="rId8" Type="http://schemas.openxmlformats.org/officeDocument/2006/relationships/slideLayout" Target="../slideLayouts/slideLayout243.xml"/><Relationship Id="rId51" Type="http://schemas.openxmlformats.org/officeDocument/2006/relationships/slideLayout" Target="../slideLayouts/slideLayout286.xml"/><Relationship Id="rId72" Type="http://schemas.openxmlformats.org/officeDocument/2006/relationships/slideLayout" Target="../slideLayouts/slideLayout307.xml"/><Relationship Id="rId93" Type="http://schemas.openxmlformats.org/officeDocument/2006/relationships/slideLayout" Target="../slideLayouts/slideLayout328.xml"/><Relationship Id="rId98" Type="http://schemas.openxmlformats.org/officeDocument/2006/relationships/slideLayout" Target="../slideLayouts/slideLayout3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US"/>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59" r:id="rId3"/>
    <p:sldLayoutId id="2147483706" r:id="rId4"/>
    <p:sldLayoutId id="2147483891" r:id="rId5"/>
    <p:sldLayoutId id="2147483691" r:id="rId6"/>
    <p:sldLayoutId id="2147483894" r:id="rId7"/>
    <p:sldLayoutId id="2147483895" r:id="rId8"/>
    <p:sldLayoutId id="2147483896" r:id="rId9"/>
    <p:sldLayoutId id="2147483897" r:id="rId10"/>
    <p:sldLayoutId id="2147484037"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 id="2147483926" r:id="rId39"/>
    <p:sldLayoutId id="2147483927" r:id="rId40"/>
    <p:sldLayoutId id="2147483928" r:id="rId41"/>
    <p:sldLayoutId id="2147483929" r:id="rId42"/>
    <p:sldLayoutId id="2147483930" r:id="rId43"/>
    <p:sldLayoutId id="2147483931" r:id="rId44"/>
    <p:sldLayoutId id="2147483932" r:id="rId45"/>
    <p:sldLayoutId id="2147483933" r:id="rId46"/>
    <p:sldLayoutId id="2147483934" r:id="rId47"/>
    <p:sldLayoutId id="2147483935" r:id="rId48"/>
    <p:sldLayoutId id="2147483936" r:id="rId49"/>
    <p:sldLayoutId id="2147483937" r:id="rId50"/>
    <p:sldLayoutId id="2147483938" r:id="rId51"/>
    <p:sldLayoutId id="2147483939" r:id="rId52"/>
    <p:sldLayoutId id="2147483864" r:id="rId53"/>
    <p:sldLayoutId id="2147483865" r:id="rId54"/>
    <p:sldLayoutId id="2147483866" r:id="rId55"/>
    <p:sldLayoutId id="2147483860" r:id="rId56"/>
    <p:sldLayoutId id="2147483867" r:id="rId57"/>
    <p:sldLayoutId id="2147483868" r:id="rId58"/>
    <p:sldLayoutId id="2147484024" r:id="rId59"/>
    <p:sldLayoutId id="2147484025" r:id="rId60"/>
    <p:sldLayoutId id="2147484026" r:id="rId61"/>
    <p:sldLayoutId id="2147484027" r:id="rId62"/>
    <p:sldLayoutId id="2147483869" r:id="rId63"/>
    <p:sldLayoutId id="2147483870" r:id="rId64"/>
    <p:sldLayoutId id="2147483871" r:id="rId65"/>
    <p:sldLayoutId id="2147483872" r:id="rId66"/>
    <p:sldLayoutId id="2147483873" r:id="rId67"/>
    <p:sldLayoutId id="2147483713" r:id="rId68"/>
    <p:sldLayoutId id="2147484028" r:id="rId69"/>
    <p:sldLayoutId id="2147484029" r:id="rId70"/>
    <p:sldLayoutId id="2147484030" r:id="rId71"/>
    <p:sldLayoutId id="2147484031" r:id="rId72"/>
    <p:sldLayoutId id="2147484032" r:id="rId73"/>
    <p:sldLayoutId id="2147484033" r:id="rId74"/>
    <p:sldLayoutId id="2147483874" r:id="rId75"/>
    <p:sldLayoutId id="2147483714" r:id="rId76"/>
    <p:sldLayoutId id="2147483875" r:id="rId77"/>
    <p:sldLayoutId id="2147483715" r:id="rId78"/>
    <p:sldLayoutId id="2147483721" r:id="rId79"/>
    <p:sldLayoutId id="2147483876" r:id="rId80"/>
    <p:sldLayoutId id="2147483995" r:id="rId81"/>
    <p:sldLayoutId id="2147483681" r:id="rId82"/>
    <p:sldLayoutId id="2147483877" r:id="rId83"/>
    <p:sldLayoutId id="2147483692" r:id="rId84"/>
    <p:sldLayoutId id="2147483996" r:id="rId85"/>
    <p:sldLayoutId id="2147483997" r:id="rId86"/>
    <p:sldLayoutId id="2147483998" r:id="rId87"/>
    <p:sldLayoutId id="2147483999" r:id="rId88"/>
    <p:sldLayoutId id="2147484000" r:id="rId89"/>
    <p:sldLayoutId id="2147484001" r:id="rId90"/>
    <p:sldLayoutId id="2147484002" r:id="rId91"/>
    <p:sldLayoutId id="2147484003" r:id="rId92"/>
    <p:sldLayoutId id="2147484004" r:id="rId93"/>
    <p:sldLayoutId id="2147484005" r:id="rId94"/>
    <p:sldLayoutId id="2147484006" r:id="rId95"/>
    <p:sldLayoutId id="2147484007" r:id="rId96"/>
    <p:sldLayoutId id="2147484008" r:id="rId97"/>
    <p:sldLayoutId id="2147484009" r:id="rId98"/>
    <p:sldLayoutId id="2147484010" r:id="rId99"/>
    <p:sldLayoutId id="2147484011" r:id="rId100"/>
    <p:sldLayoutId id="2147484012" r:id="rId101"/>
    <p:sldLayoutId id="2147484013" r:id="rId102"/>
    <p:sldLayoutId id="2147484014" r:id="rId103"/>
    <p:sldLayoutId id="2147484015" r:id="rId104"/>
    <p:sldLayoutId id="2147484016" r:id="rId105"/>
    <p:sldLayoutId id="2147484017" r:id="rId106"/>
    <p:sldLayoutId id="2147484018" r:id="rId107"/>
    <p:sldLayoutId id="2147484019" r:id="rId108"/>
    <p:sldLayoutId id="2147483711" r:id="rId109"/>
    <p:sldLayoutId id="2147483878" r:id="rId110"/>
    <p:sldLayoutId id="2147483683" r:id="rId111"/>
    <p:sldLayoutId id="2147483707" r:id="rId112"/>
    <p:sldLayoutId id="2147483697" r:id="rId113"/>
    <p:sldLayoutId id="2147483708" r:id="rId114"/>
    <p:sldLayoutId id="2147483701" r:id="rId115"/>
    <p:sldLayoutId id="2147483709" r:id="rId116"/>
    <p:sldLayoutId id="2147483702" r:id="rId117"/>
    <p:sldLayoutId id="2147483710" r:id="rId118"/>
    <p:sldLayoutId id="2147483687" r:id="rId119"/>
    <p:sldLayoutId id="2147483712" r:id="rId120"/>
    <p:sldLayoutId id="2147483699" r:id="rId121"/>
    <p:sldLayoutId id="2147483716" r:id="rId122"/>
    <p:sldLayoutId id="2147483717" r:id="rId123"/>
    <p:sldLayoutId id="2147483698" r:id="rId124"/>
    <p:sldLayoutId id="2147483722" r:id="rId125"/>
    <p:sldLayoutId id="2147483723" r:id="rId126"/>
    <p:sldLayoutId id="2147483700" r:id="rId127"/>
    <p:sldLayoutId id="2147483718" r:id="rId128"/>
    <p:sldLayoutId id="2147483719" r:id="rId129"/>
    <p:sldLayoutId id="2147483720" r:id="rId130"/>
    <p:sldLayoutId id="2147483689" r:id="rId131"/>
    <p:sldLayoutId id="2147483696" r:id="rId132"/>
    <p:sldLayoutId id="2147483703" r:id="rId133"/>
    <p:sldLayoutId id="2147483704" r:id="rId134"/>
    <p:sldLayoutId id="2147483705" r:id="rId135"/>
    <p:sldLayoutId id="2147484020" r:id="rId136"/>
    <p:sldLayoutId id="2147483724" r:id="rId137"/>
    <p:sldLayoutId id="2147484038" r:id="rId138"/>
  </p:sldLayoutIdLst>
  <p:hf sldNum="0" hdr="0" dt="0"/>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US"/>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extLst>
      <p:ext uri="{BB962C8B-B14F-4D97-AF65-F5344CB8AC3E}">
        <p14:creationId xmlns:p14="http://schemas.microsoft.com/office/powerpoint/2010/main" val="49310070"/>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 id="2147484058" r:id="rId18"/>
    <p:sldLayoutId id="2147484059" r:id="rId19"/>
    <p:sldLayoutId id="2147484060" r:id="rId20"/>
    <p:sldLayoutId id="2147484061" r:id="rId21"/>
    <p:sldLayoutId id="2147484062" r:id="rId22"/>
    <p:sldLayoutId id="2147484063" r:id="rId23"/>
    <p:sldLayoutId id="2147484064" r:id="rId24"/>
    <p:sldLayoutId id="2147484065" r:id="rId25"/>
    <p:sldLayoutId id="2147484066" r:id="rId26"/>
    <p:sldLayoutId id="2147484067" r:id="rId27"/>
    <p:sldLayoutId id="2147484068" r:id="rId28"/>
    <p:sldLayoutId id="2147484069" r:id="rId29"/>
    <p:sldLayoutId id="2147484070" r:id="rId30"/>
    <p:sldLayoutId id="2147484071" r:id="rId31"/>
    <p:sldLayoutId id="2147484072" r:id="rId32"/>
    <p:sldLayoutId id="2147484073" r:id="rId33"/>
    <p:sldLayoutId id="2147484074" r:id="rId34"/>
    <p:sldLayoutId id="2147484075" r:id="rId35"/>
    <p:sldLayoutId id="2147484076" r:id="rId36"/>
    <p:sldLayoutId id="2147484077" r:id="rId37"/>
    <p:sldLayoutId id="2147484078" r:id="rId38"/>
    <p:sldLayoutId id="2147484079" r:id="rId39"/>
    <p:sldLayoutId id="2147484080" r:id="rId40"/>
    <p:sldLayoutId id="2147484081" r:id="rId41"/>
    <p:sldLayoutId id="2147484082" r:id="rId42"/>
    <p:sldLayoutId id="2147484083" r:id="rId43"/>
    <p:sldLayoutId id="2147484084" r:id="rId44"/>
    <p:sldLayoutId id="2147484085" r:id="rId45"/>
    <p:sldLayoutId id="2147484086" r:id="rId46"/>
    <p:sldLayoutId id="2147484087" r:id="rId47"/>
    <p:sldLayoutId id="2147484088" r:id="rId48"/>
    <p:sldLayoutId id="2147484089" r:id="rId49"/>
    <p:sldLayoutId id="2147484090" r:id="rId50"/>
    <p:sldLayoutId id="2147484091" r:id="rId51"/>
    <p:sldLayoutId id="2147484092" r:id="rId52"/>
    <p:sldLayoutId id="2147484093" r:id="rId53"/>
    <p:sldLayoutId id="2147484094" r:id="rId54"/>
    <p:sldLayoutId id="2147484095" r:id="rId55"/>
    <p:sldLayoutId id="2147484096" r:id="rId56"/>
    <p:sldLayoutId id="2147484097" r:id="rId57"/>
    <p:sldLayoutId id="2147484098" r:id="rId58"/>
    <p:sldLayoutId id="2147484099" r:id="rId59"/>
    <p:sldLayoutId id="2147484100" r:id="rId60"/>
    <p:sldLayoutId id="2147484101" r:id="rId61"/>
    <p:sldLayoutId id="2147484102" r:id="rId62"/>
    <p:sldLayoutId id="2147484103" r:id="rId63"/>
    <p:sldLayoutId id="2147484104" r:id="rId64"/>
    <p:sldLayoutId id="2147484105" r:id="rId65"/>
    <p:sldLayoutId id="2147484106" r:id="rId66"/>
    <p:sldLayoutId id="2147484107" r:id="rId67"/>
    <p:sldLayoutId id="2147484108" r:id="rId68"/>
    <p:sldLayoutId id="2147484109" r:id="rId69"/>
    <p:sldLayoutId id="2147484110" r:id="rId70"/>
    <p:sldLayoutId id="2147484111" r:id="rId71"/>
    <p:sldLayoutId id="2147484112" r:id="rId72"/>
    <p:sldLayoutId id="2147484113" r:id="rId73"/>
    <p:sldLayoutId id="2147484114" r:id="rId74"/>
    <p:sldLayoutId id="2147484115" r:id="rId75"/>
    <p:sldLayoutId id="2147484116" r:id="rId76"/>
    <p:sldLayoutId id="2147484117" r:id="rId77"/>
    <p:sldLayoutId id="2147484118" r:id="rId78"/>
    <p:sldLayoutId id="2147484119" r:id="rId79"/>
    <p:sldLayoutId id="2147484120" r:id="rId80"/>
    <p:sldLayoutId id="2147484121" r:id="rId81"/>
    <p:sldLayoutId id="2147484122" r:id="rId82"/>
    <p:sldLayoutId id="2147484123" r:id="rId83"/>
    <p:sldLayoutId id="2147484124" r:id="rId84"/>
    <p:sldLayoutId id="2147484125" r:id="rId85"/>
    <p:sldLayoutId id="2147484126" r:id="rId86"/>
    <p:sldLayoutId id="2147484127" r:id="rId87"/>
    <p:sldLayoutId id="2147484128" r:id="rId88"/>
    <p:sldLayoutId id="2147484129" r:id="rId89"/>
    <p:sldLayoutId id="2147484130" r:id="rId90"/>
    <p:sldLayoutId id="2147484131" r:id="rId91"/>
    <p:sldLayoutId id="2147484132" r:id="rId92"/>
    <p:sldLayoutId id="2147484133" r:id="rId93"/>
    <p:sldLayoutId id="2147484134" r:id="rId94"/>
    <p:sldLayoutId id="2147484135" r:id="rId95"/>
    <p:sldLayoutId id="2147484136" r:id="rId96"/>
    <p:sldLayoutId id="2147484137" r:id="rId97"/>
  </p:sldLayoutIdLst>
  <p:hf sldNum="0" hdr="0" dt="0"/>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27">
          <p15:clr>
            <a:srgbClr val="F26B43"/>
          </p15:clr>
        </p15:guide>
        <p15:guide id="3" orient="horz" pos="4163">
          <p15:clr>
            <a:srgbClr val="F26B43"/>
          </p15:clr>
        </p15:guide>
        <p15:guide id="4" orient="horz" pos="227">
          <p15:clr>
            <a:srgbClr val="F26B43"/>
          </p15:clr>
        </p15:guide>
        <p15:guide id="5" pos="7452">
          <p15:clr>
            <a:srgbClr val="F26B43"/>
          </p15:clr>
        </p15:guide>
        <p15:guide id="6"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Sept 24 - Version 4</a:t>
            </a:r>
            <a:endParaRPr lang="en-US" spc="-15">
              <a:solidFill>
                <a:srgbClr val="000000"/>
              </a:solidFill>
            </a:endParaRP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US">
                <a:solidFill>
                  <a:srgbClr val="000000"/>
                </a:solidFill>
              </a:rPr>
              <a:t>18/02/2018</a:t>
            </a:r>
            <a:endParaRPr lang="mr-IN">
              <a:solidFill>
                <a:srgbClr val="000000"/>
              </a:solidFill>
            </a:endParaRPr>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rgbClr val="000000"/>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spcBef>
                <a:spcPts val="30"/>
              </a:spcBef>
              <a:buClr>
                <a:srgbClr val="7414DC"/>
              </a:buClr>
            </a:pPr>
            <a:r>
              <a:rPr lang="en-GB" sz="1350">
                <a:solidFill>
                  <a:srgbClr val="000000"/>
                </a:solidFill>
              </a:rPr>
              <a:t>Page heading</a:t>
            </a:r>
          </a:p>
        </p:txBody>
      </p:sp>
    </p:spTree>
    <p:extLst>
      <p:ext uri="{BB962C8B-B14F-4D97-AF65-F5344CB8AC3E}">
        <p14:creationId xmlns:p14="http://schemas.microsoft.com/office/powerpoint/2010/main" val="2823719721"/>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 id="2147484152" r:id="rId14"/>
    <p:sldLayoutId id="2147484153" r:id="rId15"/>
    <p:sldLayoutId id="2147484154" r:id="rId16"/>
    <p:sldLayoutId id="2147484155" r:id="rId17"/>
    <p:sldLayoutId id="2147484156" r:id="rId18"/>
    <p:sldLayoutId id="2147484157" r:id="rId19"/>
    <p:sldLayoutId id="2147484158" r:id="rId20"/>
    <p:sldLayoutId id="2147484159" r:id="rId21"/>
    <p:sldLayoutId id="2147484160" r:id="rId22"/>
    <p:sldLayoutId id="2147484161" r:id="rId23"/>
    <p:sldLayoutId id="2147484162" r:id="rId24"/>
    <p:sldLayoutId id="2147484163" r:id="rId25"/>
    <p:sldLayoutId id="2147484164" r:id="rId26"/>
    <p:sldLayoutId id="2147484165" r:id="rId27"/>
    <p:sldLayoutId id="2147484166" r:id="rId28"/>
    <p:sldLayoutId id="2147484167" r:id="rId29"/>
    <p:sldLayoutId id="2147484168" r:id="rId30"/>
    <p:sldLayoutId id="2147484169" r:id="rId31"/>
    <p:sldLayoutId id="2147484170" r:id="rId32"/>
    <p:sldLayoutId id="2147484171" r:id="rId33"/>
    <p:sldLayoutId id="2147484172" r:id="rId34"/>
    <p:sldLayoutId id="2147484173" r:id="rId35"/>
    <p:sldLayoutId id="2147484174" r:id="rId36"/>
    <p:sldLayoutId id="2147484175" r:id="rId37"/>
    <p:sldLayoutId id="2147484176" r:id="rId38"/>
    <p:sldLayoutId id="2147484177" r:id="rId39"/>
    <p:sldLayoutId id="2147484178" r:id="rId40"/>
    <p:sldLayoutId id="2147484179" r:id="rId41"/>
    <p:sldLayoutId id="2147484180" r:id="rId42"/>
    <p:sldLayoutId id="2147484181" r:id="rId43"/>
    <p:sldLayoutId id="2147484182" r:id="rId44"/>
    <p:sldLayoutId id="2147484183" r:id="rId45"/>
    <p:sldLayoutId id="2147484184" r:id="rId46"/>
    <p:sldLayoutId id="2147484185" r:id="rId47"/>
    <p:sldLayoutId id="2147484186" r:id="rId48"/>
    <p:sldLayoutId id="2147484187" r:id="rId49"/>
    <p:sldLayoutId id="2147484188" r:id="rId50"/>
    <p:sldLayoutId id="2147484189" r:id="rId51"/>
    <p:sldLayoutId id="2147484190" r:id="rId52"/>
    <p:sldLayoutId id="2147484191" r:id="rId53"/>
    <p:sldLayoutId id="2147484192" r:id="rId54"/>
    <p:sldLayoutId id="2147484193" r:id="rId55"/>
    <p:sldLayoutId id="2147484194" r:id="rId56"/>
    <p:sldLayoutId id="2147484195" r:id="rId57"/>
    <p:sldLayoutId id="2147484196" r:id="rId58"/>
    <p:sldLayoutId id="2147484197" r:id="rId59"/>
    <p:sldLayoutId id="2147484198" r:id="rId60"/>
    <p:sldLayoutId id="2147484199" r:id="rId61"/>
    <p:sldLayoutId id="2147484200" r:id="rId62"/>
    <p:sldLayoutId id="2147484201" r:id="rId63"/>
    <p:sldLayoutId id="2147484202" r:id="rId64"/>
    <p:sldLayoutId id="2147484203" r:id="rId65"/>
    <p:sldLayoutId id="2147484204" r:id="rId66"/>
    <p:sldLayoutId id="2147484205" r:id="rId67"/>
    <p:sldLayoutId id="2147484206" r:id="rId68"/>
    <p:sldLayoutId id="2147484207" r:id="rId69"/>
    <p:sldLayoutId id="2147484208" r:id="rId70"/>
    <p:sldLayoutId id="2147484209" r:id="rId71"/>
    <p:sldLayoutId id="2147484210" r:id="rId72"/>
    <p:sldLayoutId id="2147484211" r:id="rId73"/>
    <p:sldLayoutId id="2147484212" r:id="rId74"/>
    <p:sldLayoutId id="2147484213" r:id="rId75"/>
    <p:sldLayoutId id="2147484214" r:id="rId76"/>
    <p:sldLayoutId id="2147484215" r:id="rId77"/>
    <p:sldLayoutId id="2147484216" r:id="rId78"/>
    <p:sldLayoutId id="2147484217" r:id="rId79"/>
    <p:sldLayoutId id="2147484218" r:id="rId80"/>
    <p:sldLayoutId id="2147484219" r:id="rId81"/>
    <p:sldLayoutId id="2147484220" r:id="rId82"/>
    <p:sldLayoutId id="2147484221" r:id="rId83"/>
    <p:sldLayoutId id="2147484222" r:id="rId84"/>
    <p:sldLayoutId id="2147484223" r:id="rId85"/>
    <p:sldLayoutId id="2147484224" r:id="rId86"/>
    <p:sldLayoutId id="2147484225" r:id="rId87"/>
    <p:sldLayoutId id="2147484226" r:id="rId88"/>
    <p:sldLayoutId id="2147484227" r:id="rId89"/>
    <p:sldLayoutId id="2147484228" r:id="rId90"/>
    <p:sldLayoutId id="2147484229" r:id="rId91"/>
    <p:sldLayoutId id="2147484230" r:id="rId92"/>
    <p:sldLayoutId id="2147484231" r:id="rId93"/>
    <p:sldLayoutId id="2147484232" r:id="rId94"/>
    <p:sldLayoutId id="2147484233" r:id="rId95"/>
    <p:sldLayoutId id="2147484234" r:id="rId96"/>
    <p:sldLayoutId id="2147484235" r:id="rId97"/>
    <p:sldLayoutId id="2147484236" r:id="rId98"/>
  </p:sldLayoutIdLst>
  <p:hf sldNum="0" hdr="0" dt="0"/>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27">
          <p15:clr>
            <a:srgbClr val="F26B43"/>
          </p15:clr>
        </p15:guide>
        <p15:guide id="3" orient="horz" pos="4163">
          <p15:clr>
            <a:srgbClr val="F26B43"/>
          </p15:clr>
        </p15:guide>
        <p15:guide id="4" orient="horz" pos="227">
          <p15:clr>
            <a:srgbClr val="F26B43"/>
          </p15:clr>
        </p15:guide>
        <p15:guide id="5" pos="7452">
          <p15:clr>
            <a:srgbClr val="F26B43"/>
          </p15:clr>
        </p15:guide>
        <p15:guide id="6"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6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6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6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26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62.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26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26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62.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6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5.xml"/><Relationship Id="rId1" Type="http://schemas.openxmlformats.org/officeDocument/2006/relationships/slideLayout" Target="../slideLayouts/slideLayout26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diagramData" Target="../diagrams/data13.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17" Type="http://schemas.microsoft.com/office/2007/relationships/diagramDrawing" Target="../diagrams/drawing13.xml"/><Relationship Id="rId2" Type="http://schemas.openxmlformats.org/officeDocument/2006/relationships/notesSlide" Target="../notesSlides/notesSlide26.xml"/><Relationship Id="rId16" Type="http://schemas.openxmlformats.org/officeDocument/2006/relationships/diagramColors" Target="../diagrams/colors13.xml"/><Relationship Id="rId1" Type="http://schemas.openxmlformats.org/officeDocument/2006/relationships/slideLayout" Target="../slideLayouts/slideLayout262.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5" Type="http://schemas.openxmlformats.org/officeDocument/2006/relationships/diagramQuickStyle" Target="../diagrams/quickStyle13.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 Id="rId14" Type="http://schemas.openxmlformats.org/officeDocument/2006/relationships/diagramLayout" Target="../diagrams/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6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2.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6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0.xml"/><Relationship Id="rId1" Type="http://schemas.openxmlformats.org/officeDocument/2006/relationships/slideLayout" Target="../slideLayouts/slideLayout26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2.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6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a:xfrm>
            <a:off x="1632046" y="4726602"/>
            <a:ext cx="9097340" cy="1456710"/>
          </a:xfrm>
        </p:spPr>
        <p:txBody>
          <a:bodyPr vert="horz" lIns="0" tIns="0" rIns="0" bIns="0" rtlCol="0" anchor="t">
            <a:noAutofit/>
          </a:bodyPr>
          <a:lstStyle/>
          <a:p>
            <a:r>
              <a:rPr lang="en-GB">
                <a:latin typeface="Nunito Sans Black"/>
              </a:rPr>
              <a:t>Our new ways of volunteering</a:t>
            </a:r>
          </a:p>
          <a:p>
            <a:r>
              <a:rPr lang="en-GB" sz="2800">
                <a:latin typeface="Nunito Sans Black"/>
              </a:rPr>
              <a:t>How local Scouting processes will be supported</a:t>
            </a:r>
            <a:br>
              <a:rPr lang="en-GB" sz="2800">
                <a:latin typeface="Nunito Sans Black"/>
              </a:rPr>
            </a:br>
            <a:r>
              <a:rPr lang="en-GB" sz="2800">
                <a:latin typeface="Nunito Sans Black"/>
              </a:rPr>
              <a:t>by the new digital system</a:t>
            </a:r>
          </a:p>
        </p:txBody>
      </p:sp>
      <p:sp>
        <p:nvSpPr>
          <p:cNvPr id="2" name="Footer Placeholder 1">
            <a:extLst>
              <a:ext uri="{FF2B5EF4-FFF2-40B4-BE49-F238E27FC236}">
                <a16:creationId xmlns:a16="http://schemas.microsoft.com/office/drawing/2014/main" id="{5EAE4FAC-44A6-AEEF-1ED5-3EB5A4035AD3}"/>
              </a:ext>
            </a:extLst>
          </p:cNvPr>
          <p:cNvSpPr>
            <a:spLocks noGrp="1"/>
          </p:cNvSpPr>
          <p:nvPr>
            <p:ph type="ftr" sz="quarter" idx="5"/>
          </p:nvPr>
        </p:nvSpPr>
        <p:spPr/>
        <p:txBody>
          <a:bodyPr/>
          <a:lstStyle/>
          <a:p>
            <a:r>
              <a:rPr lang="en-US" spc="56"/>
              <a:t>Sept 24 - Version 4</a:t>
            </a:r>
            <a:endParaRPr lang="en-US"/>
          </a:p>
        </p:txBody>
      </p:sp>
    </p:spTree>
    <p:extLst>
      <p:ext uri="{BB962C8B-B14F-4D97-AF65-F5344CB8AC3E}">
        <p14:creationId xmlns:p14="http://schemas.microsoft.com/office/powerpoint/2010/main" val="3805863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5">
            <a:extLst>
              <a:ext uri="{FF2B5EF4-FFF2-40B4-BE49-F238E27FC236}">
                <a16:creationId xmlns:a16="http://schemas.microsoft.com/office/drawing/2014/main" id="{024D0C83-71EB-E5B2-3D29-8A0AE0630716}"/>
              </a:ext>
            </a:extLst>
          </p:cNvPr>
          <p:cNvSpPr txBox="1"/>
          <p:nvPr/>
        </p:nvSpPr>
        <p:spPr>
          <a:xfrm>
            <a:off x="179909" y="615195"/>
            <a:ext cx="9758221" cy="461665"/>
          </a:xfrm>
          <a:prstGeom prst="rect">
            <a:avLst/>
          </a:prstGeom>
        </p:spPr>
        <p:txBody>
          <a:bodyPr vert="horz" wrap="square" lIns="0" tIns="0" rIns="0" bIns="0" rtlCol="0" anchor="t">
            <a:spAutoFit/>
          </a:bodyPr>
          <a:lstStyle/>
          <a:p>
            <a:pPr marL="0" lvl="1" defTabSz="685784"/>
            <a:r>
              <a:rPr lang="en-GB" sz="3000" kern="0" dirty="0">
                <a:solidFill>
                  <a:srgbClr val="7413DC"/>
                </a:solidFill>
                <a:latin typeface="Nunito Sans Black"/>
                <a:cs typeface="Calibri"/>
              </a:rPr>
              <a:t>Changed functions after Go-Live - Overview</a:t>
            </a:r>
            <a:endParaRPr lang="en-GB" sz="2000" kern="0" dirty="0">
              <a:solidFill>
                <a:srgbClr val="7413DC"/>
              </a:solidFill>
              <a:latin typeface="Nunito Sans Black"/>
              <a:cs typeface="Calibri"/>
            </a:endParaRPr>
          </a:p>
        </p:txBody>
      </p:sp>
      <p:sp>
        <p:nvSpPr>
          <p:cNvPr id="2" name="TextBox 1">
            <a:extLst>
              <a:ext uri="{FF2B5EF4-FFF2-40B4-BE49-F238E27FC236}">
                <a16:creationId xmlns:a16="http://schemas.microsoft.com/office/drawing/2014/main" id="{D77FC57D-B116-2654-59FC-20824D9B080E}"/>
              </a:ext>
            </a:extLst>
          </p:cNvPr>
          <p:cNvSpPr txBox="1"/>
          <p:nvPr/>
        </p:nvSpPr>
        <p:spPr>
          <a:xfrm>
            <a:off x="2872423" y="2389482"/>
            <a:ext cx="8843754" cy="865896"/>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Volunteer must request a permit (or permit renewal) by making an initial request on the system</a:t>
            </a:r>
          </a:p>
          <a:p>
            <a:r>
              <a:rPr lang="en-GB"/>
              <a:t>Volunteer selects Assessor on the system</a:t>
            </a:r>
          </a:p>
          <a:p>
            <a:r>
              <a:rPr lang="en-GB"/>
              <a:t>After assessment meeting, Assessor makes technical recommendation to District or County Lead Volunteer for permit approval (or not)</a:t>
            </a:r>
          </a:p>
        </p:txBody>
      </p:sp>
      <p:sp>
        <p:nvSpPr>
          <p:cNvPr id="3" name="TextBox 28">
            <a:extLst>
              <a:ext uri="{FF2B5EF4-FFF2-40B4-BE49-F238E27FC236}">
                <a16:creationId xmlns:a16="http://schemas.microsoft.com/office/drawing/2014/main" id="{CABCE10F-971E-A27F-1246-A0CED13D8EE4}"/>
              </a:ext>
            </a:extLst>
          </p:cNvPr>
          <p:cNvSpPr txBox="1"/>
          <p:nvPr/>
        </p:nvSpPr>
        <p:spPr>
          <a:xfrm>
            <a:off x="401084" y="2498430"/>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lgn="ctr" defTabSz="914400">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Permits</a:t>
            </a:r>
          </a:p>
          <a:p>
            <a:r>
              <a:rPr lang="en-GB" sz="1400"/>
              <a:t>(Activity, Nights Away)</a:t>
            </a:r>
          </a:p>
        </p:txBody>
      </p:sp>
      <p:sp>
        <p:nvSpPr>
          <p:cNvPr id="4" name="TextBox 3">
            <a:extLst>
              <a:ext uri="{FF2B5EF4-FFF2-40B4-BE49-F238E27FC236}">
                <a16:creationId xmlns:a16="http://schemas.microsoft.com/office/drawing/2014/main" id="{6EE093D5-03E7-0005-5392-DE4F99658E99}"/>
              </a:ext>
            </a:extLst>
          </p:cNvPr>
          <p:cNvSpPr txBox="1"/>
          <p:nvPr/>
        </p:nvSpPr>
        <p:spPr>
          <a:xfrm>
            <a:off x="405364" y="3481356"/>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lgn="ctr" defTabSz="914400">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Good service awards</a:t>
            </a:r>
          </a:p>
        </p:txBody>
      </p:sp>
      <p:sp>
        <p:nvSpPr>
          <p:cNvPr id="5" name="TextBox 4">
            <a:extLst>
              <a:ext uri="{FF2B5EF4-FFF2-40B4-BE49-F238E27FC236}">
                <a16:creationId xmlns:a16="http://schemas.microsoft.com/office/drawing/2014/main" id="{8951A228-7F67-9729-88E2-1C16198E1F7D}"/>
              </a:ext>
            </a:extLst>
          </p:cNvPr>
          <p:cNvSpPr txBox="1"/>
          <p:nvPr/>
        </p:nvSpPr>
        <p:spPr>
          <a:xfrm>
            <a:off x="2876082" y="3420636"/>
            <a:ext cx="8834605" cy="769441"/>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Any volunteer can nominate any other volunteer for a good service award.  This is the only nomination route</a:t>
            </a:r>
          </a:p>
          <a:p>
            <a:r>
              <a:rPr lang="en-GB"/>
              <a:t>Local process decides, as now.  Conclusion of that is recorded on system &amp; approvals are passed to UK HQ</a:t>
            </a:r>
          </a:p>
          <a:p>
            <a:r>
              <a:rPr lang="en-GB"/>
              <a:t>Once awarded, the citation will become visible to the Award holder</a:t>
            </a:r>
          </a:p>
        </p:txBody>
      </p:sp>
      <p:sp>
        <p:nvSpPr>
          <p:cNvPr id="6" name="TextBox 5">
            <a:extLst>
              <a:ext uri="{FF2B5EF4-FFF2-40B4-BE49-F238E27FC236}">
                <a16:creationId xmlns:a16="http://schemas.microsoft.com/office/drawing/2014/main" id="{711DEFB7-C376-DB50-F9DC-27E61A578365}"/>
              </a:ext>
            </a:extLst>
          </p:cNvPr>
          <p:cNvSpPr txBox="1"/>
          <p:nvPr/>
        </p:nvSpPr>
        <p:spPr>
          <a:xfrm>
            <a:off x="401084" y="4494602"/>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lgn="ctr" defTabSz="914400">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Notifications</a:t>
            </a:r>
          </a:p>
        </p:txBody>
      </p:sp>
      <p:sp>
        <p:nvSpPr>
          <p:cNvPr id="7" name="TextBox 6">
            <a:extLst>
              <a:ext uri="{FF2B5EF4-FFF2-40B4-BE49-F238E27FC236}">
                <a16:creationId xmlns:a16="http://schemas.microsoft.com/office/drawing/2014/main" id="{F88E0245-4426-5F97-7519-5CFACA009FC4}"/>
              </a:ext>
            </a:extLst>
          </p:cNvPr>
          <p:cNvSpPr txBox="1"/>
          <p:nvPr/>
        </p:nvSpPr>
        <p:spPr>
          <a:xfrm>
            <a:off x="2871801" y="4353090"/>
            <a:ext cx="8834606" cy="931024"/>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If the system requires an action to be completed this will be assigned to the appropriate volunteer(s) and a notification will show on their record on the system.  Volunteers will see these notifications when they log in</a:t>
            </a:r>
          </a:p>
          <a:p>
            <a:r>
              <a:rPr lang="en-GB"/>
              <a:t>Volunteers who have notifications but who have not logged on to the system for seven days will receive an email message advising them that they have notifications awaiting their action</a:t>
            </a:r>
          </a:p>
        </p:txBody>
      </p:sp>
      <p:sp>
        <p:nvSpPr>
          <p:cNvPr id="10" name="TextBox 9">
            <a:extLst>
              <a:ext uri="{FF2B5EF4-FFF2-40B4-BE49-F238E27FC236}">
                <a16:creationId xmlns:a16="http://schemas.microsoft.com/office/drawing/2014/main" id="{5C62A9E8-8B5B-45B8-AF2D-FA3B4A66D408}"/>
              </a:ext>
            </a:extLst>
          </p:cNvPr>
          <p:cNvSpPr txBox="1"/>
          <p:nvPr/>
        </p:nvSpPr>
        <p:spPr>
          <a:xfrm>
            <a:off x="401084" y="5627622"/>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lgn="ctr" defTabSz="914400">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Dashboards and reporting</a:t>
            </a:r>
          </a:p>
        </p:txBody>
      </p:sp>
      <p:sp>
        <p:nvSpPr>
          <p:cNvPr id="11" name="TextBox 10">
            <a:extLst>
              <a:ext uri="{FF2B5EF4-FFF2-40B4-BE49-F238E27FC236}">
                <a16:creationId xmlns:a16="http://schemas.microsoft.com/office/drawing/2014/main" id="{EFE446DA-CF7B-6412-4ACF-671C906B6957}"/>
              </a:ext>
            </a:extLst>
          </p:cNvPr>
          <p:cNvSpPr txBox="1"/>
          <p:nvPr/>
        </p:nvSpPr>
        <p:spPr>
          <a:xfrm>
            <a:off x="2871802" y="5486110"/>
            <a:ext cx="8834606" cy="931024"/>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The primary reporting tool is a new feature called data explorer. You can build and save your own customised dashboards from standard reports.  Particularly useful for Team Leaders and Lead Volunteers</a:t>
            </a:r>
          </a:p>
          <a:p>
            <a:r>
              <a:rPr lang="en-GB"/>
              <a:t>Users can add new dashboards or queries, either by creating a new dashboard from scratch, or by cloning an existing dashboard</a:t>
            </a:r>
          </a:p>
        </p:txBody>
      </p:sp>
      <p:sp>
        <p:nvSpPr>
          <p:cNvPr id="15" name="TextBox 14">
            <a:extLst>
              <a:ext uri="{FF2B5EF4-FFF2-40B4-BE49-F238E27FC236}">
                <a16:creationId xmlns:a16="http://schemas.microsoft.com/office/drawing/2014/main" id="{CD783BA7-1379-6BFB-EDB7-188F6B793AFD}"/>
              </a:ext>
            </a:extLst>
          </p:cNvPr>
          <p:cNvSpPr txBox="1"/>
          <p:nvPr/>
        </p:nvSpPr>
        <p:spPr>
          <a:xfrm>
            <a:off x="405364" y="1412104"/>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lgn="ctr" defTabSz="914400">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Learning</a:t>
            </a:r>
          </a:p>
        </p:txBody>
      </p:sp>
      <p:sp>
        <p:nvSpPr>
          <p:cNvPr id="16" name="TextBox 15">
            <a:extLst>
              <a:ext uri="{FF2B5EF4-FFF2-40B4-BE49-F238E27FC236}">
                <a16:creationId xmlns:a16="http://schemas.microsoft.com/office/drawing/2014/main" id="{377B6C43-D254-EAA2-599B-B4567B455CC8}"/>
              </a:ext>
            </a:extLst>
          </p:cNvPr>
          <p:cNvSpPr txBox="1"/>
          <p:nvPr/>
        </p:nvSpPr>
        <p:spPr>
          <a:xfrm>
            <a:off x="2871802" y="1271636"/>
            <a:ext cx="8834607" cy="928936"/>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Learning will be managed by a Learning management system - an integrated part of the membership system</a:t>
            </a:r>
          </a:p>
          <a:p>
            <a:r>
              <a:rPr lang="en-GB" dirty="0"/>
              <a:t>Once a piece of learning is completed by a volunteer, the volunteer’s record will be directly updated</a:t>
            </a:r>
          </a:p>
          <a:p>
            <a:r>
              <a:rPr lang="en-GB" dirty="0"/>
              <a:t>The volunteer will see clearly the learning that they must do</a:t>
            </a:r>
          </a:p>
          <a:p>
            <a:r>
              <a:rPr lang="en-GB" dirty="0"/>
              <a:t>Wood Badges become optional</a:t>
            </a:r>
          </a:p>
        </p:txBody>
      </p:sp>
      <p:sp>
        <p:nvSpPr>
          <p:cNvPr id="17" name="Footer Placeholder 13">
            <a:extLst>
              <a:ext uri="{FF2B5EF4-FFF2-40B4-BE49-F238E27FC236}">
                <a16:creationId xmlns:a16="http://schemas.microsoft.com/office/drawing/2014/main" id="{238DD008-805F-47E3-53C6-6F8AEC626D52}"/>
              </a:ext>
            </a:extLst>
          </p:cNvPr>
          <p:cNvSpPr txBox="1">
            <a:spLocks/>
          </p:cNvSpPr>
          <p:nvPr/>
        </p:nvSpPr>
        <p:spPr>
          <a:xfrm>
            <a:off x="10428144" y="6689895"/>
            <a:ext cx="1437575" cy="115416"/>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pc="56"/>
              <a:t>Sept 24 - Version 4</a:t>
            </a:r>
            <a:endParaRPr lang="en-US"/>
          </a:p>
        </p:txBody>
      </p:sp>
    </p:spTree>
    <p:extLst>
      <p:ext uri="{BB962C8B-B14F-4D97-AF65-F5344CB8AC3E}">
        <p14:creationId xmlns:p14="http://schemas.microsoft.com/office/powerpoint/2010/main" val="3174887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13">
            <a:extLst>
              <a:ext uri="{FF2B5EF4-FFF2-40B4-BE49-F238E27FC236}">
                <a16:creationId xmlns:a16="http://schemas.microsoft.com/office/drawing/2014/main" id="{238DD008-805F-47E3-53C6-6F8AEC626D52}"/>
              </a:ext>
            </a:extLst>
          </p:cNvPr>
          <p:cNvSpPr>
            <a:spLocks noGrp="1"/>
          </p:cNvSpPr>
          <p:nvPr>
            <p:ph type="ftr" sz="quarter" idx="5"/>
          </p:nvPr>
        </p:nvSpPr>
        <p:spPr>
          <a:xfrm>
            <a:off x="10254434" y="6464610"/>
            <a:ext cx="1437575" cy="230832"/>
          </a:xfrm>
        </p:spPr>
        <p:txBody>
          <a:bodyPr/>
          <a:lstStyle/>
          <a:p>
            <a:r>
              <a:rPr lang="en-US" spc="56">
                <a:solidFill>
                  <a:srgbClr val="000000"/>
                </a:solidFill>
              </a:rPr>
              <a:t>Sept 24 - Version 4</a:t>
            </a:r>
            <a:endParaRPr lang="en-US"/>
          </a:p>
        </p:txBody>
      </p:sp>
      <p:sp>
        <p:nvSpPr>
          <p:cNvPr id="27" name="object 5">
            <a:extLst>
              <a:ext uri="{FF2B5EF4-FFF2-40B4-BE49-F238E27FC236}">
                <a16:creationId xmlns:a16="http://schemas.microsoft.com/office/drawing/2014/main" id="{024D0C83-71EB-E5B2-3D29-8A0AE0630716}"/>
              </a:ext>
            </a:extLst>
          </p:cNvPr>
          <p:cNvSpPr txBox="1"/>
          <p:nvPr/>
        </p:nvSpPr>
        <p:spPr>
          <a:xfrm>
            <a:off x="418448" y="476825"/>
            <a:ext cx="9758221" cy="461665"/>
          </a:xfrm>
          <a:prstGeom prst="rect">
            <a:avLst/>
          </a:prstGeom>
        </p:spPr>
        <p:txBody>
          <a:bodyPr vert="horz" wrap="square" lIns="0" tIns="0" rIns="0" bIns="0" rtlCol="0" anchor="t">
            <a:spAutoFit/>
          </a:bodyPr>
          <a:lstStyle/>
          <a:p>
            <a:pPr marL="0" lvl="1" defTabSz="685784"/>
            <a:r>
              <a:rPr lang="en-GB" sz="3000" kern="0" dirty="0">
                <a:solidFill>
                  <a:srgbClr val="7413DC"/>
                </a:solidFill>
                <a:latin typeface="Nunito Sans Black"/>
                <a:cs typeface="Calibri"/>
              </a:rPr>
              <a:t>Changed functions after Go-Live - Overview</a:t>
            </a:r>
            <a:endParaRPr lang="en-GB" sz="2000" kern="0" dirty="0">
              <a:solidFill>
                <a:srgbClr val="7413DC"/>
              </a:solidFill>
              <a:latin typeface="Nunito Sans Black"/>
              <a:cs typeface="Calibri"/>
            </a:endParaRPr>
          </a:p>
        </p:txBody>
      </p:sp>
      <p:sp>
        <p:nvSpPr>
          <p:cNvPr id="23" name="TextBox 22">
            <a:extLst>
              <a:ext uri="{FF2B5EF4-FFF2-40B4-BE49-F238E27FC236}">
                <a16:creationId xmlns:a16="http://schemas.microsoft.com/office/drawing/2014/main" id="{D78988CD-9BFD-77D1-D2CE-C7C14AA38212}"/>
              </a:ext>
            </a:extLst>
          </p:cNvPr>
          <p:cNvSpPr txBox="1"/>
          <p:nvPr/>
        </p:nvSpPr>
        <p:spPr>
          <a:xfrm>
            <a:off x="476669" y="3023062"/>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algn="ctr">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Minibus permits</a:t>
            </a:r>
          </a:p>
        </p:txBody>
      </p:sp>
      <p:sp>
        <p:nvSpPr>
          <p:cNvPr id="24" name="TextBox 23">
            <a:extLst>
              <a:ext uri="{FF2B5EF4-FFF2-40B4-BE49-F238E27FC236}">
                <a16:creationId xmlns:a16="http://schemas.microsoft.com/office/drawing/2014/main" id="{C0653E2B-D38D-0ED6-1AD6-4716E3447E3B}"/>
              </a:ext>
            </a:extLst>
          </p:cNvPr>
          <p:cNvSpPr txBox="1"/>
          <p:nvPr/>
        </p:nvSpPr>
        <p:spPr>
          <a:xfrm>
            <a:off x="2938836" y="3081605"/>
            <a:ext cx="8834606" cy="530915"/>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New functionality – not available in Compass; must be used for all minibus permit applications from go-live</a:t>
            </a:r>
          </a:p>
          <a:p>
            <a:r>
              <a:rPr lang="en-GB"/>
              <a:t>This will be the route to apply to UK Headquarters for a minibus permit</a:t>
            </a:r>
          </a:p>
        </p:txBody>
      </p:sp>
      <p:sp>
        <p:nvSpPr>
          <p:cNvPr id="25" name="TextBox 24">
            <a:extLst>
              <a:ext uri="{FF2B5EF4-FFF2-40B4-BE49-F238E27FC236}">
                <a16:creationId xmlns:a16="http://schemas.microsoft.com/office/drawing/2014/main" id="{5C62A9E8-8B5B-45B8-AF2D-FA3B4A66D408}"/>
              </a:ext>
            </a:extLst>
          </p:cNvPr>
          <p:cNvSpPr txBox="1"/>
          <p:nvPr/>
        </p:nvSpPr>
        <p:spPr>
          <a:xfrm>
            <a:off x="476669" y="2046969"/>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algn="ctr">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dirty="0"/>
              <a:t>Grant applications</a:t>
            </a:r>
          </a:p>
        </p:txBody>
      </p:sp>
      <p:sp>
        <p:nvSpPr>
          <p:cNvPr id="26" name="TextBox 25">
            <a:extLst>
              <a:ext uri="{FF2B5EF4-FFF2-40B4-BE49-F238E27FC236}">
                <a16:creationId xmlns:a16="http://schemas.microsoft.com/office/drawing/2014/main" id="{EFE446DA-CF7B-6412-4ACF-671C906B6957}"/>
              </a:ext>
            </a:extLst>
          </p:cNvPr>
          <p:cNvSpPr txBox="1"/>
          <p:nvPr/>
        </p:nvSpPr>
        <p:spPr>
          <a:xfrm>
            <a:off x="2938835" y="1889754"/>
            <a:ext cx="8834606" cy="969496"/>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New functionality – not available in Compass; must be used for all grant applications from go-live</a:t>
            </a:r>
          </a:p>
          <a:p>
            <a:r>
              <a:rPr lang="en-GB" dirty="0"/>
              <a:t>From go-live this will be the way to apply for, and track applications for, UK HQ administered grants</a:t>
            </a:r>
          </a:p>
          <a:p>
            <a:r>
              <a:rPr lang="en-GB" dirty="0"/>
              <a:t>It will also be the route to report on the benefits that the grant has delivered (this reporting can be at any time but is typically at the end of the grant period)</a:t>
            </a:r>
          </a:p>
        </p:txBody>
      </p:sp>
      <p:sp>
        <p:nvSpPr>
          <p:cNvPr id="28" name="TextBox 27">
            <a:extLst>
              <a:ext uri="{FF2B5EF4-FFF2-40B4-BE49-F238E27FC236}">
                <a16:creationId xmlns:a16="http://schemas.microsoft.com/office/drawing/2014/main" id="{D78988CD-9BFD-77D1-D2CE-C7C14AA38212}"/>
              </a:ext>
            </a:extLst>
          </p:cNvPr>
          <p:cNvSpPr txBox="1"/>
          <p:nvPr/>
        </p:nvSpPr>
        <p:spPr>
          <a:xfrm>
            <a:off x="476669" y="3998687"/>
            <a:ext cx="2340000" cy="648000"/>
          </a:xfrm>
          <a:prstGeom prst="flowChartAlternateProcess">
            <a:avLst/>
          </a:prstGeom>
          <a:solidFill>
            <a:schemeClr val="accent2">
              <a:lumMod val="20000"/>
              <a:lumOff val="80000"/>
            </a:schemeClr>
          </a:solidFill>
          <a:ln w="12700">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Appointment reviews</a:t>
            </a:r>
          </a:p>
        </p:txBody>
      </p:sp>
      <p:sp>
        <p:nvSpPr>
          <p:cNvPr id="29" name="TextBox 28">
            <a:extLst>
              <a:ext uri="{FF2B5EF4-FFF2-40B4-BE49-F238E27FC236}">
                <a16:creationId xmlns:a16="http://schemas.microsoft.com/office/drawing/2014/main" id="{C0653E2B-D38D-0ED6-1AD6-4716E3447E3B}"/>
              </a:ext>
            </a:extLst>
          </p:cNvPr>
          <p:cNvSpPr txBox="1"/>
          <p:nvPr/>
        </p:nvSpPr>
        <p:spPr>
          <a:xfrm>
            <a:off x="2947388" y="3857175"/>
            <a:ext cx="8834606" cy="931025"/>
          </a:xfrm>
          <a:prstGeom prst="roundRect">
            <a:avLst/>
          </a:prstGeom>
          <a:solidFill>
            <a:schemeClr val="accent2">
              <a:lumMod val="20000"/>
              <a:lumOff val="80000"/>
            </a:schemeClr>
          </a:solidFill>
          <a:ln w="12700">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stStyle>
          <a:p>
            <a:pPr marL="285750" indent="-285750" algn="l">
              <a:spcAft>
                <a:spcPts val="300"/>
              </a:spcAft>
              <a:buFont typeface="Arial" panose="020B0604020202020204" pitchFamily="34" charset="0"/>
              <a:buChar char="•"/>
            </a:pPr>
            <a:r>
              <a:rPr lang="en-GB" sz="1300" b="0">
                <a:solidFill>
                  <a:schemeClr val="tx1"/>
                </a:solidFill>
              </a:rPr>
              <a:t>The system prompts the need for a ‘formal’ appointment review and creates the appointment review template.</a:t>
            </a:r>
          </a:p>
          <a:p>
            <a:pPr marL="285750" indent="-285750" algn="l">
              <a:spcAft>
                <a:spcPts val="300"/>
              </a:spcAft>
              <a:buFont typeface="Arial" panose="020B0604020202020204" pitchFamily="34" charset="0"/>
              <a:buChar char="•"/>
            </a:pPr>
            <a:r>
              <a:rPr lang="en-GB" sz="1300" b="0">
                <a:solidFill>
                  <a:schemeClr val="tx1"/>
                </a:solidFill>
              </a:rPr>
              <a:t>Both the volunteer and the line manager complete their sections of the review template online.</a:t>
            </a:r>
          </a:p>
          <a:p>
            <a:pPr marL="285750" indent="-285750" algn="l">
              <a:spcAft>
                <a:spcPts val="300"/>
              </a:spcAft>
              <a:buFont typeface="Arial" panose="020B0604020202020204" pitchFamily="34" charset="0"/>
              <a:buChar char="•"/>
            </a:pPr>
            <a:r>
              <a:rPr lang="en-GB" sz="1300" b="0">
                <a:solidFill>
                  <a:schemeClr val="tx1"/>
                </a:solidFill>
              </a:rPr>
              <a:t>Volunteer and line manager meet to discuss.  Both can adjust their wording on the template prior to concluding the review.</a:t>
            </a:r>
          </a:p>
        </p:txBody>
      </p:sp>
      <p:sp>
        <p:nvSpPr>
          <p:cNvPr id="30" name="TextBox 29">
            <a:extLst>
              <a:ext uri="{FF2B5EF4-FFF2-40B4-BE49-F238E27FC236}">
                <a16:creationId xmlns:a16="http://schemas.microsoft.com/office/drawing/2014/main" id="{CD783BA7-1379-6BFB-EDB7-188F6B793AFD}"/>
              </a:ext>
            </a:extLst>
          </p:cNvPr>
          <p:cNvSpPr txBox="1"/>
          <p:nvPr/>
        </p:nvSpPr>
        <p:spPr>
          <a:xfrm>
            <a:off x="476669" y="5049147"/>
            <a:ext cx="2340000" cy="648000"/>
          </a:xfrm>
          <a:prstGeom prst="flowChartAlternateProcess">
            <a:avLst/>
          </a:prstGeom>
          <a:solidFill>
            <a:schemeClr val="accent2">
              <a:lumMod val="20000"/>
              <a:lumOff val="80000"/>
            </a:schemeClr>
          </a:solidFill>
          <a:ln w="12700">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Suspensions</a:t>
            </a:r>
            <a:br>
              <a:rPr lang="en-GB"/>
            </a:br>
            <a:r>
              <a:rPr lang="en-GB"/>
              <a:t>(adults)</a:t>
            </a:r>
          </a:p>
        </p:txBody>
      </p:sp>
      <p:sp>
        <p:nvSpPr>
          <p:cNvPr id="31" name="TextBox 30">
            <a:extLst>
              <a:ext uri="{FF2B5EF4-FFF2-40B4-BE49-F238E27FC236}">
                <a16:creationId xmlns:a16="http://schemas.microsoft.com/office/drawing/2014/main" id="{377B6C43-D254-EAA2-599B-B4567B455CC8}"/>
              </a:ext>
            </a:extLst>
          </p:cNvPr>
          <p:cNvSpPr txBox="1"/>
          <p:nvPr/>
        </p:nvSpPr>
        <p:spPr>
          <a:xfrm>
            <a:off x="2947386" y="5007663"/>
            <a:ext cx="8834607" cy="730969"/>
          </a:xfrm>
          <a:prstGeom prst="roundRect">
            <a:avLst/>
          </a:prstGeom>
          <a:solidFill>
            <a:schemeClr val="accent2">
              <a:lumMod val="20000"/>
              <a:lumOff val="80000"/>
            </a:schemeClr>
          </a:solidFill>
          <a:ln w="12700">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marR="0" lvl="0" indent="-285750" defTabSz="914400" fontAlgn="auto">
              <a:lnSpc>
                <a:spcPct val="100000"/>
              </a:lnSpc>
              <a:spcBef>
                <a:spcPts val="0"/>
              </a:spcBef>
              <a:spcAft>
                <a:spcPts val="300"/>
              </a:spcAft>
              <a:buClrTx/>
              <a:buSzTx/>
              <a:buFont typeface="Arial" panose="020B0604020202020204" pitchFamily="34" charset="0"/>
              <a:buChar char="•"/>
              <a:tabLst/>
              <a:defRPr sz="1300" b="0">
                <a:solidFill>
                  <a:schemeClr val="tx1"/>
                </a:solidFill>
              </a:defRPr>
            </a:lvl1pPr>
          </a:lstStyle>
          <a:p>
            <a:r>
              <a:rPr lang="en-GB"/>
              <a:t>(As now) Lead Volunteer recommends a suspension, which is then confirmed by Lead Volunteer’s line manager</a:t>
            </a:r>
          </a:p>
          <a:p>
            <a:r>
              <a:rPr lang="en-GB"/>
              <a:t>System will automatically lift a ‘compliance’ suspension (linked to learning and/or criminal records check) when the condition(s) are cleared</a:t>
            </a:r>
          </a:p>
        </p:txBody>
      </p:sp>
    </p:spTree>
    <p:extLst>
      <p:ext uri="{BB962C8B-B14F-4D97-AF65-F5344CB8AC3E}">
        <p14:creationId xmlns:p14="http://schemas.microsoft.com/office/powerpoint/2010/main" val="3531343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5805884" cy="669414"/>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Managing my personal details </a:t>
            </a:r>
          </a:p>
          <a:p>
            <a:pPr marL="0" marR="0" lvl="1" indent="0" algn="l" defTabSz="68578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aphicFrame>
        <p:nvGraphicFramePr>
          <p:cNvPr id="2" name="Diagram 1">
            <a:extLst>
              <a:ext uri="{FF2B5EF4-FFF2-40B4-BE49-F238E27FC236}">
                <a16:creationId xmlns:a16="http://schemas.microsoft.com/office/drawing/2014/main" id="{7E8B1399-C6A6-DCF4-9880-58E21FA6B8CA}"/>
              </a:ext>
            </a:extLst>
          </p:cNvPr>
          <p:cNvGraphicFramePr/>
          <p:nvPr>
            <p:extLst>
              <p:ext uri="{D42A27DB-BD31-4B8C-83A1-F6EECF244321}">
                <p14:modId xmlns:p14="http://schemas.microsoft.com/office/powerpoint/2010/main" val="3078644554"/>
              </p:ext>
            </p:extLst>
          </p:nvPr>
        </p:nvGraphicFramePr>
        <p:xfrm>
          <a:off x="527908" y="1179233"/>
          <a:ext cx="11136183" cy="3262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79E1ABE-C31D-901B-2D1D-3B47EF1A38AD}"/>
              </a:ext>
            </a:extLst>
          </p:cNvPr>
          <p:cNvSpPr txBox="1"/>
          <p:nvPr/>
        </p:nvSpPr>
        <p:spPr>
          <a:xfrm>
            <a:off x="685800" y="4589734"/>
            <a:ext cx="10978291" cy="1815882"/>
          </a:xfrm>
          <a:prstGeom prst="rect">
            <a:avLst/>
          </a:prstGeom>
          <a:noFill/>
        </p:spPr>
        <p:txBody>
          <a:bodyPr wrap="square" lIns="91440" tIns="45720" rIns="91440" bIns="45720" rtlCol="0" anchor="t">
            <a:spAutoFit/>
          </a:bodyPr>
          <a:lstStyle/>
          <a:p>
            <a:pPr marL="285750" indent="-285750">
              <a:buSzPct val="120000"/>
              <a:buFont typeface="Arial" panose="020B0604020202020204" pitchFamily="34" charset="0"/>
              <a:buChar char="•"/>
            </a:pPr>
            <a:r>
              <a:rPr lang="en-GB" sz="1400"/>
              <a:t>*Additional people will also be able to add new members and their roles</a:t>
            </a:r>
          </a:p>
          <a:p>
            <a:pPr marL="285750" indent="-285750">
              <a:buSzPct val="120000"/>
              <a:buFont typeface="Arial" panose="020B0604020202020204" pitchFamily="34" charset="0"/>
              <a:buChar char="•"/>
            </a:pPr>
            <a:endParaRPr lang="en-GB" sz="1400"/>
          </a:p>
          <a:p>
            <a:pPr marL="285750" indent="-285750">
              <a:buSzPct val="120000"/>
              <a:buFont typeface="Arial" panose="020B0604020202020204" pitchFamily="34" charset="0"/>
              <a:buChar char="•"/>
            </a:pPr>
            <a:r>
              <a:rPr lang="en-GB" sz="1400"/>
              <a:t>In adding a new volunteer, Lead Volunteer or Team Leader inputs this limited set of information about the volunteer: full legal name, date of birth, postcode, email address, previous surname (if any), membership number (if known)</a:t>
            </a:r>
          </a:p>
          <a:p>
            <a:pPr marL="285750" indent="-285750">
              <a:buSzPct val="120000"/>
              <a:buFont typeface="Arial" panose="020B0604020202020204" pitchFamily="34" charset="0"/>
              <a:buChar char="•"/>
            </a:pPr>
            <a:endParaRPr lang="en-GB" sz="1400"/>
          </a:p>
          <a:p>
            <a:pPr marL="285750" indent="-285750">
              <a:buSzPct val="120000"/>
              <a:buFont typeface="Arial" panose="020B0604020202020204" pitchFamily="34" charset="0"/>
              <a:buChar char="•"/>
            </a:pPr>
            <a:r>
              <a:rPr lang="en-GB" sz="1400"/>
              <a:t>When updating personal details, most fields can be directly </a:t>
            </a:r>
            <a:r>
              <a:rPr lang="en-GB" sz="1400" b="1"/>
              <a:t>edited</a:t>
            </a:r>
            <a:r>
              <a:rPr lang="en-GB" sz="1400"/>
              <a:t> by the volunteer.  But in a few cases (for example a name change for any reason) a change must be </a:t>
            </a:r>
            <a:r>
              <a:rPr lang="en-GB" sz="1400" b="1"/>
              <a:t>requested</a:t>
            </a:r>
            <a:r>
              <a:rPr lang="en-GB" sz="1400"/>
              <a:t>, in which case the volunteer is asked to fill in a short online form and attach an e-copy of the relevant ‘evidence’ (for example a marriage certificate).  The update will then be made by the Support Centre.</a:t>
            </a:r>
          </a:p>
        </p:txBody>
      </p:sp>
      <p:sp>
        <p:nvSpPr>
          <p:cNvPr id="133" name="Footer Placeholder 132">
            <a:extLst>
              <a:ext uri="{FF2B5EF4-FFF2-40B4-BE49-F238E27FC236}">
                <a16:creationId xmlns:a16="http://schemas.microsoft.com/office/drawing/2014/main" id="{187588C4-25C0-7A58-13AC-A4E307D73ED5}"/>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2513128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18855"/>
            <a:ext cx="10235494" cy="1131079"/>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Managing your local structures</a:t>
            </a:r>
            <a:br>
              <a:rPr lang="en-GB" sz="3000" kern="0">
                <a:latin typeface="Nunito Sans Black"/>
                <a:cs typeface="Calibri"/>
              </a:rPr>
            </a:br>
            <a:r>
              <a:rPr lang="en-GB" sz="3000" kern="0">
                <a:solidFill>
                  <a:srgbClr val="7413DC"/>
                </a:solidFill>
                <a:latin typeface="Nunito Sans Black"/>
                <a:cs typeface="Calibri"/>
              </a:rPr>
              <a:t>(Including teams, sub-teams and organisation records)</a:t>
            </a:r>
          </a:p>
          <a:p>
            <a:pPr marL="0" marR="0" lvl="1" indent="0" algn="l" defTabSz="68578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aphicFrame>
        <p:nvGraphicFramePr>
          <p:cNvPr id="2" name="Diagram 1">
            <a:extLst>
              <a:ext uri="{FF2B5EF4-FFF2-40B4-BE49-F238E27FC236}">
                <a16:creationId xmlns:a16="http://schemas.microsoft.com/office/drawing/2014/main" id="{7E8B1399-C6A6-DCF4-9880-58E21FA6B8CA}"/>
              </a:ext>
            </a:extLst>
          </p:cNvPr>
          <p:cNvGraphicFramePr/>
          <p:nvPr>
            <p:extLst>
              <p:ext uri="{D42A27DB-BD31-4B8C-83A1-F6EECF244321}">
                <p14:modId xmlns:p14="http://schemas.microsoft.com/office/powerpoint/2010/main" val="420221681"/>
              </p:ext>
            </p:extLst>
          </p:nvPr>
        </p:nvGraphicFramePr>
        <p:xfrm>
          <a:off x="391982" y="1452497"/>
          <a:ext cx="11136183" cy="2699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E7DA598F-68BD-24B1-59D5-E8DD5330A57C}"/>
              </a:ext>
            </a:extLst>
          </p:cNvPr>
          <p:cNvGraphicFramePr/>
          <p:nvPr>
            <p:extLst>
              <p:ext uri="{D42A27DB-BD31-4B8C-83A1-F6EECF244321}">
                <p14:modId xmlns:p14="http://schemas.microsoft.com/office/powerpoint/2010/main" val="1485751524"/>
              </p:ext>
            </p:extLst>
          </p:nvPr>
        </p:nvGraphicFramePr>
        <p:xfrm>
          <a:off x="391983" y="3977593"/>
          <a:ext cx="11136183" cy="26994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2" name="Footer Placeholder 51">
            <a:extLst>
              <a:ext uri="{FF2B5EF4-FFF2-40B4-BE49-F238E27FC236}">
                <a16:creationId xmlns:a16="http://schemas.microsoft.com/office/drawing/2014/main" id="{E7B77284-A975-D5AF-FE1D-C73C0538B7EF}"/>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2252034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28500"/>
            <a:ext cx="8335171" cy="1131079"/>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Managing your volunteers</a:t>
            </a:r>
            <a:br>
              <a:rPr lang="en-GB" sz="3000" kern="0">
                <a:latin typeface="Nunito Sans Black"/>
                <a:cs typeface="Calibri"/>
              </a:rPr>
            </a:br>
            <a:r>
              <a:rPr lang="en-GB" sz="3000" kern="0">
                <a:solidFill>
                  <a:srgbClr val="7413DC"/>
                </a:solidFill>
                <a:latin typeface="Nunito Sans Black"/>
                <a:cs typeface="Calibri"/>
              </a:rPr>
              <a:t>(Including their teams &amp; accreditations)</a:t>
            </a:r>
          </a:p>
          <a:p>
            <a:pPr marL="0" marR="0" lvl="1" indent="0" algn="l" defTabSz="68578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aphicFrame>
        <p:nvGraphicFramePr>
          <p:cNvPr id="3" name="Diagram 2">
            <a:extLst>
              <a:ext uri="{FF2B5EF4-FFF2-40B4-BE49-F238E27FC236}">
                <a16:creationId xmlns:a16="http://schemas.microsoft.com/office/drawing/2014/main" id="{7D71AE6D-B552-FDB9-950E-C59E51D04D44}"/>
              </a:ext>
            </a:extLst>
          </p:cNvPr>
          <p:cNvGraphicFramePr/>
          <p:nvPr>
            <p:extLst>
              <p:ext uri="{D42A27DB-BD31-4B8C-83A1-F6EECF244321}">
                <p14:modId xmlns:p14="http://schemas.microsoft.com/office/powerpoint/2010/main" val="668403443"/>
              </p:ext>
            </p:extLst>
          </p:nvPr>
        </p:nvGraphicFramePr>
        <p:xfrm>
          <a:off x="441278" y="1371751"/>
          <a:ext cx="11136183" cy="2377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6B75754B-8857-98D5-273C-DBB2B1CD8E4C}"/>
              </a:ext>
            </a:extLst>
          </p:cNvPr>
          <p:cNvGraphicFramePr/>
          <p:nvPr>
            <p:extLst>
              <p:ext uri="{D42A27DB-BD31-4B8C-83A1-F6EECF244321}">
                <p14:modId xmlns:p14="http://schemas.microsoft.com/office/powerpoint/2010/main" val="66226424"/>
              </p:ext>
            </p:extLst>
          </p:nvPr>
        </p:nvGraphicFramePr>
        <p:xfrm>
          <a:off x="441278" y="3839438"/>
          <a:ext cx="11136183" cy="24768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042" name="Footer Placeholder 2041">
            <a:extLst>
              <a:ext uri="{FF2B5EF4-FFF2-40B4-BE49-F238E27FC236}">
                <a16:creationId xmlns:a16="http://schemas.microsoft.com/office/drawing/2014/main" id="{9E81DD95-D3D7-2995-D662-C89CFE5D25EE}"/>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2750120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441361" y="826454"/>
            <a:ext cx="6334824" cy="669414"/>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Volunteer Joining Journey (1)</a:t>
            </a:r>
            <a:br>
              <a:rPr lang="en-GB" sz="3000" kern="0">
                <a:solidFill>
                  <a:srgbClr val="7413DC"/>
                </a:solidFill>
                <a:latin typeface="Nunito Sans Black"/>
                <a:cs typeface="Calibri"/>
              </a:rPr>
            </a:b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13" name="TextBox 12">
            <a:extLst>
              <a:ext uri="{FF2B5EF4-FFF2-40B4-BE49-F238E27FC236}">
                <a16:creationId xmlns:a16="http://schemas.microsoft.com/office/drawing/2014/main" id="{9FA1B651-C6BF-9536-BEEA-D484721C25AB}"/>
              </a:ext>
            </a:extLst>
          </p:cNvPr>
          <p:cNvSpPr txBox="1"/>
          <p:nvPr/>
        </p:nvSpPr>
        <p:spPr>
          <a:xfrm>
            <a:off x="374935" y="1833244"/>
            <a:ext cx="11312925" cy="3454792"/>
          </a:xfrm>
          <a:prstGeom prst="rect">
            <a:avLst/>
          </a:prstGeom>
          <a:noFill/>
        </p:spPr>
        <p:txBody>
          <a:bodyPr wrap="square" lIns="68580" tIns="34290" rIns="68580" bIns="34290" rtlCol="0" anchor="t">
            <a:spAutoFit/>
          </a:bodyPr>
          <a:lstStyle/>
          <a:p>
            <a:pPr marL="352425" indent="-342900">
              <a:spcBef>
                <a:spcPts val="600"/>
              </a:spcBef>
              <a:spcAft>
                <a:spcPts val="600"/>
              </a:spcAft>
              <a:buClr>
                <a:srgbClr val="7414DC"/>
              </a:buClr>
              <a:buSzPct val="125000"/>
              <a:buFont typeface="Arial" panose="020B0604020202020204" pitchFamily="34" charset="0"/>
              <a:buChar char="•"/>
              <a:defRPr/>
            </a:pPr>
            <a:r>
              <a:rPr kumimoji="0" lang="en-GB" sz="1800" b="0" i="0" u="none" strike="noStrike" kern="1200" cap="none" spc="0" normalizeH="0" baseline="0" noProof="0" dirty="0">
                <a:ln>
                  <a:noFill/>
                </a:ln>
                <a:solidFill>
                  <a:srgbClr val="000000"/>
                </a:solidFill>
                <a:effectLst/>
                <a:uLnTx/>
                <a:uFillTx/>
                <a:latin typeface="Nunito Sans"/>
                <a:ea typeface="Calibri"/>
              </a:rPr>
              <a:t>The Volunteer Joining Journey is only for volunteers new to Scouts (or who return more than 30 days after leaving Scouts)</a:t>
            </a:r>
            <a:endParaRPr lang="en-US" dirty="0"/>
          </a:p>
          <a:p>
            <a:pPr marL="352425" indent="-342900">
              <a:spcBef>
                <a:spcPts val="600"/>
              </a:spcBef>
              <a:spcAft>
                <a:spcPts val="600"/>
              </a:spcAft>
              <a:buClr>
                <a:srgbClr val="7414DC"/>
              </a:buClr>
              <a:buSzPct val="125000"/>
              <a:buFont typeface="Arial" panose="020B0604020202020204" pitchFamily="34" charset="0"/>
              <a:buChar char="•"/>
              <a:defRPr/>
            </a:pPr>
            <a:r>
              <a:rPr lang="en-GB" sz="1800" dirty="0">
                <a:solidFill>
                  <a:srgbClr val="000000"/>
                </a:solidFill>
                <a:latin typeface="Nunito Sans"/>
                <a:ea typeface="Calibri"/>
              </a:rPr>
              <a:t>The Volunteer Joining Journey elements required for each role will be shown in the Autumn 2024 edition of POR</a:t>
            </a:r>
            <a:endParaRPr lang="en-GB" dirty="0"/>
          </a:p>
          <a:p>
            <a:pPr marL="352425" indent="-342900">
              <a:spcBef>
                <a:spcPts val="600"/>
              </a:spcBef>
              <a:spcAft>
                <a:spcPts val="600"/>
              </a:spcAft>
              <a:buClr>
                <a:srgbClr val="7414DC"/>
              </a:buClr>
              <a:buSzPct val="125000"/>
              <a:buFont typeface="Arial" panose="020B0604020202020204" pitchFamily="34" charset="0"/>
              <a:buChar char="•"/>
              <a:defRPr/>
            </a:pPr>
            <a:r>
              <a:rPr lang="en-GB" sz="1800" dirty="0">
                <a:solidFill>
                  <a:srgbClr val="000000"/>
                </a:solidFill>
                <a:latin typeface="Nunito Sans"/>
                <a:ea typeface="Calibri"/>
              </a:rPr>
              <a:t>The new volunteer’s role status is initially ‘provisional’.  When all the required elements are completed, their status will automatically change to ‘full’.</a:t>
            </a:r>
          </a:p>
          <a:p>
            <a:pPr marL="352425" indent="-342900">
              <a:spcBef>
                <a:spcPts val="600"/>
              </a:spcBef>
              <a:spcAft>
                <a:spcPts val="600"/>
              </a:spcAft>
              <a:buClr>
                <a:srgbClr val="7414DC"/>
              </a:buClr>
              <a:buSzPct val="125000"/>
              <a:buFont typeface="Arial" panose="020B0604020202020204" pitchFamily="34" charset="0"/>
              <a:buChar char="•"/>
              <a:defRPr/>
            </a:pPr>
            <a:r>
              <a:rPr lang="en-GB" sz="1800" dirty="0">
                <a:solidFill>
                  <a:srgbClr val="000000"/>
                </a:solidFill>
                <a:latin typeface="Nunito Sans"/>
                <a:ea typeface="Calibri"/>
              </a:rPr>
              <a:t>All required Volunteer Joining Journey elements must be complete within six months of the new volunteer being recorded on the system, some individual elements have their own shorter timeframes.</a:t>
            </a:r>
          </a:p>
          <a:p>
            <a:pPr marL="352425" indent="-342900">
              <a:spcBef>
                <a:spcPts val="600"/>
              </a:spcBef>
              <a:spcAft>
                <a:spcPts val="600"/>
              </a:spcAft>
              <a:buClr>
                <a:srgbClr val="7414DC"/>
              </a:buClr>
              <a:buSzPct val="125000"/>
              <a:buFont typeface="Arial" panose="020B0604020202020204" pitchFamily="34" charset="0"/>
              <a:buChar char="•"/>
              <a:defRPr/>
            </a:pPr>
            <a:r>
              <a:rPr lang="en-GB" sz="1800" dirty="0">
                <a:solidFill>
                  <a:srgbClr val="000000"/>
                </a:solidFill>
                <a:latin typeface="Nunito Sans"/>
                <a:ea typeface="Calibri"/>
              </a:rPr>
              <a:t>Elements that are of concern (e.g. unsatisfactory references) will be referred to District/County Lead Volunteer or to the accredited Volunteer Safeguarding Lead. These can then be handled as appropriate.</a:t>
            </a:r>
          </a:p>
        </p:txBody>
      </p:sp>
      <p:sp>
        <p:nvSpPr>
          <p:cNvPr id="3" name="Footer Placeholder 2">
            <a:extLst>
              <a:ext uri="{FF2B5EF4-FFF2-40B4-BE49-F238E27FC236}">
                <a16:creationId xmlns:a16="http://schemas.microsoft.com/office/drawing/2014/main" id="{E47FD678-E585-15B5-6F33-97236BC7A10C}"/>
              </a:ext>
            </a:extLst>
          </p:cNvPr>
          <p:cNvSpPr>
            <a:spLocks noGrp="1"/>
          </p:cNvSpPr>
          <p:nvPr>
            <p:ph type="ftr" sz="quarter" idx="11"/>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4141586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441361" y="826454"/>
            <a:ext cx="6909934" cy="669414"/>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Volunteer Joining Journey (2)</a:t>
            </a:r>
            <a:br>
              <a:rPr lang="en-GB" sz="3000" kern="0">
                <a:solidFill>
                  <a:srgbClr val="7413DC"/>
                </a:solidFill>
                <a:latin typeface="Nunito Sans Black"/>
                <a:cs typeface="Calibri"/>
              </a:rPr>
            </a:b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6" name="TextBox 5">
            <a:extLst>
              <a:ext uri="{FF2B5EF4-FFF2-40B4-BE49-F238E27FC236}">
                <a16:creationId xmlns:a16="http://schemas.microsoft.com/office/drawing/2014/main" id="{8A66265D-09DA-7FB6-95F4-6246419262D7}"/>
              </a:ext>
            </a:extLst>
          </p:cNvPr>
          <p:cNvSpPr txBox="1"/>
          <p:nvPr/>
        </p:nvSpPr>
        <p:spPr>
          <a:xfrm>
            <a:off x="3428104" y="1435501"/>
            <a:ext cx="2653953" cy="4849293"/>
          </a:xfrm>
          <a:prstGeom prst="flowChartAlternateProcess">
            <a:avLst/>
          </a:prstGeom>
          <a:solidFill>
            <a:schemeClr val="accent2">
              <a:lumMod val="60000"/>
              <a:lumOff val="4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normAutofit fontScale="92500" lnSpcReduction="10000"/>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solidFill>
                  <a:schemeClr val="tx1"/>
                </a:solidFill>
              </a:rPr>
              <a:t>References</a:t>
            </a:r>
          </a:p>
          <a:p>
            <a:r>
              <a:rPr lang="en-GB" sz="1600" b="0">
                <a:solidFill>
                  <a:schemeClr val="tx1"/>
                </a:solidFill>
              </a:rPr>
              <a:t>Reference requests are initiated by the system when volunteer has completed adding their referees’ details</a:t>
            </a:r>
          </a:p>
          <a:p>
            <a:endParaRPr lang="en-GB" sz="1600" b="0">
              <a:solidFill>
                <a:schemeClr val="tx1"/>
              </a:solidFill>
            </a:endParaRPr>
          </a:p>
          <a:p>
            <a:r>
              <a:rPr lang="en-GB" sz="1600" b="0">
                <a:solidFill>
                  <a:schemeClr val="tx1"/>
                </a:solidFill>
              </a:rPr>
              <a:t>Responses received will be assessed by the system</a:t>
            </a:r>
          </a:p>
          <a:p>
            <a:endParaRPr lang="en-GB" sz="1600" b="0">
              <a:solidFill>
                <a:schemeClr val="tx1"/>
              </a:solidFill>
            </a:endParaRPr>
          </a:p>
          <a:p>
            <a:r>
              <a:rPr lang="en-GB" sz="1600" b="0">
                <a:solidFill>
                  <a:schemeClr val="tx1"/>
                </a:solidFill>
              </a:rPr>
              <a:t>Unsatisfactory references will be referred to Lead Volunteer or accredited Safeguarding Lead.</a:t>
            </a:r>
          </a:p>
          <a:p>
            <a:endParaRPr lang="en-GB" sz="1600" b="0">
              <a:solidFill>
                <a:schemeClr val="tx1"/>
              </a:solidFill>
            </a:endParaRPr>
          </a:p>
          <a:p>
            <a:r>
              <a:rPr lang="en-GB" sz="1600" b="0">
                <a:solidFill>
                  <a:schemeClr val="tx1"/>
                </a:solidFill>
              </a:rPr>
              <a:t>If references aren't received within 30 days, applicant will be automatically advised for action</a:t>
            </a:r>
          </a:p>
        </p:txBody>
      </p:sp>
      <p:sp>
        <p:nvSpPr>
          <p:cNvPr id="8" name="TextBox 7">
            <a:extLst>
              <a:ext uri="{FF2B5EF4-FFF2-40B4-BE49-F238E27FC236}">
                <a16:creationId xmlns:a16="http://schemas.microsoft.com/office/drawing/2014/main" id="{6123F163-7297-6DA4-C83F-3CAC2EBC66A0}"/>
              </a:ext>
            </a:extLst>
          </p:cNvPr>
          <p:cNvSpPr txBox="1"/>
          <p:nvPr/>
        </p:nvSpPr>
        <p:spPr>
          <a:xfrm>
            <a:off x="440381" y="1435501"/>
            <a:ext cx="2742340" cy="1634490"/>
          </a:xfrm>
          <a:prstGeom prst="flowChartAlternateProcess">
            <a:avLst/>
          </a:prstGeom>
          <a:solidFill>
            <a:schemeClr val="accent2">
              <a:lumMod val="20000"/>
              <a:lumOff val="8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solidFill>
                  <a:schemeClr val="tx1"/>
                </a:solidFill>
              </a:rPr>
              <a:t>Declarations</a:t>
            </a:r>
          </a:p>
          <a:p>
            <a:r>
              <a:rPr lang="en-GB" sz="1400" b="0" dirty="0">
                <a:solidFill>
                  <a:schemeClr val="tx1"/>
                </a:solidFill>
              </a:rPr>
              <a:t>Signed online by each new volunteer. Will include charity trustee declarations if the volunteer’s role includes charity trustee responsibilities</a:t>
            </a:r>
          </a:p>
        </p:txBody>
      </p:sp>
      <p:sp>
        <p:nvSpPr>
          <p:cNvPr id="9" name="TextBox 8">
            <a:extLst>
              <a:ext uri="{FF2B5EF4-FFF2-40B4-BE49-F238E27FC236}">
                <a16:creationId xmlns:a16="http://schemas.microsoft.com/office/drawing/2014/main" id="{00DD0B2A-ECA9-6650-3AF1-2CD35E581D17}"/>
              </a:ext>
            </a:extLst>
          </p:cNvPr>
          <p:cNvSpPr txBox="1"/>
          <p:nvPr/>
        </p:nvSpPr>
        <p:spPr>
          <a:xfrm>
            <a:off x="8673449" y="4034693"/>
            <a:ext cx="3025187" cy="2250101"/>
          </a:xfrm>
          <a:prstGeom prst="flowChartAlternateProcess">
            <a:avLst/>
          </a:prstGeom>
          <a:solidFill>
            <a:schemeClr val="accent2">
              <a:lumMod val="60000"/>
              <a:lumOff val="4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norm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solidFill>
                  <a:schemeClr val="tx1"/>
                </a:solidFill>
              </a:rPr>
              <a:t>Welcome Conversation</a:t>
            </a:r>
          </a:p>
          <a:p>
            <a:r>
              <a:rPr lang="en-GB" sz="1400" b="0" dirty="0">
                <a:solidFill>
                  <a:schemeClr val="dk1"/>
                </a:solidFill>
              </a:rPr>
              <a:t>The applicant meets with their line manager and one other independent person (who must have the Welcome Conversation Volunteer accreditation).</a:t>
            </a:r>
          </a:p>
        </p:txBody>
      </p:sp>
      <p:sp>
        <p:nvSpPr>
          <p:cNvPr id="2" name="TextBox 1">
            <a:extLst>
              <a:ext uri="{FF2B5EF4-FFF2-40B4-BE49-F238E27FC236}">
                <a16:creationId xmlns:a16="http://schemas.microsoft.com/office/drawing/2014/main" id="{18A799BC-26D8-6185-F2EF-587A2B1D55A4}"/>
              </a:ext>
            </a:extLst>
          </p:cNvPr>
          <p:cNvSpPr txBox="1"/>
          <p:nvPr/>
        </p:nvSpPr>
        <p:spPr>
          <a:xfrm>
            <a:off x="440381" y="4786511"/>
            <a:ext cx="2775959" cy="1498283"/>
          </a:xfrm>
          <a:prstGeom prst="flowChartAlternateProcess">
            <a:avLst/>
          </a:prstGeom>
          <a:solidFill>
            <a:schemeClr val="accent2">
              <a:lumMod val="20000"/>
              <a:lumOff val="8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solidFill>
                  <a:schemeClr val="tx1"/>
                </a:solidFill>
              </a:rPr>
              <a:t>Criminal record check</a:t>
            </a:r>
          </a:p>
          <a:p>
            <a:r>
              <a:rPr lang="en-GB" sz="1400" b="0" dirty="0">
                <a:solidFill>
                  <a:schemeClr val="tx1"/>
                </a:solidFill>
              </a:rPr>
              <a:t>Initiated by the system when volunteer has completed their self-service personal details</a:t>
            </a:r>
            <a:endParaRPr lang="en-GB" sz="1600" b="0" dirty="0">
              <a:solidFill>
                <a:schemeClr val="tx1"/>
              </a:solidFill>
            </a:endParaRPr>
          </a:p>
        </p:txBody>
      </p:sp>
      <p:sp>
        <p:nvSpPr>
          <p:cNvPr id="11" name="TextBox 10">
            <a:extLst>
              <a:ext uri="{FF2B5EF4-FFF2-40B4-BE49-F238E27FC236}">
                <a16:creationId xmlns:a16="http://schemas.microsoft.com/office/drawing/2014/main" id="{FB692D35-FA0D-4E1B-51A5-DB48000A77B3}"/>
              </a:ext>
            </a:extLst>
          </p:cNvPr>
          <p:cNvSpPr txBox="1"/>
          <p:nvPr/>
        </p:nvSpPr>
        <p:spPr>
          <a:xfrm>
            <a:off x="6317795" y="1435501"/>
            <a:ext cx="2110271" cy="3712250"/>
          </a:xfrm>
          <a:prstGeom prst="flowChartAlternateProcess">
            <a:avLst/>
          </a:prstGeom>
          <a:solidFill>
            <a:schemeClr val="accent2">
              <a:lumMod val="60000"/>
              <a:lumOff val="4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solidFill>
                  <a:schemeClr val="tx1"/>
                </a:solidFill>
              </a:rPr>
              <a:t>Growing Roots</a:t>
            </a:r>
          </a:p>
          <a:p>
            <a:r>
              <a:rPr lang="en-GB" sz="1400" b="0">
                <a:solidFill>
                  <a:schemeClr val="dk1"/>
                </a:solidFill>
              </a:rPr>
              <a:t>Completing the learning that all volunteers need to do along with any additional learning specific to their role </a:t>
            </a:r>
          </a:p>
          <a:p>
            <a:endParaRPr lang="en-GB" sz="1400" b="0">
              <a:solidFill>
                <a:schemeClr val="dk1"/>
              </a:solidFill>
            </a:endParaRPr>
          </a:p>
          <a:p>
            <a:r>
              <a:rPr lang="en-GB" sz="1400" b="0">
                <a:solidFill>
                  <a:schemeClr val="dk1"/>
                </a:solidFill>
              </a:rPr>
              <a:t>Additional learning includes, for example, Delivering a Great Programme for Section Leaders and Team Members</a:t>
            </a:r>
            <a:endParaRPr lang="en-GB">
              <a:solidFill>
                <a:schemeClr val="dk1"/>
              </a:solidFill>
            </a:endParaRPr>
          </a:p>
        </p:txBody>
      </p:sp>
      <p:sp>
        <p:nvSpPr>
          <p:cNvPr id="12" name="TextBox 11">
            <a:extLst>
              <a:ext uri="{FF2B5EF4-FFF2-40B4-BE49-F238E27FC236}">
                <a16:creationId xmlns:a16="http://schemas.microsoft.com/office/drawing/2014/main" id="{F58085A9-A385-EC01-924F-932530921BA8}"/>
              </a:ext>
            </a:extLst>
          </p:cNvPr>
          <p:cNvSpPr txBox="1"/>
          <p:nvPr/>
        </p:nvSpPr>
        <p:spPr>
          <a:xfrm>
            <a:off x="8673449" y="1435501"/>
            <a:ext cx="3025187" cy="2451735"/>
          </a:xfrm>
          <a:prstGeom prst="flowChartAlternateProcess">
            <a:avLst/>
          </a:prstGeom>
          <a:solidFill>
            <a:schemeClr val="accent2">
              <a:lumMod val="60000"/>
              <a:lumOff val="4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solidFill>
                  <a:schemeClr val="tx1"/>
                </a:solidFill>
              </a:rPr>
              <a:t>Trustee eligibility check</a:t>
            </a:r>
          </a:p>
          <a:p>
            <a:r>
              <a:rPr lang="en-GB" sz="1400" b="0">
                <a:solidFill>
                  <a:schemeClr val="dk1"/>
                </a:solidFill>
              </a:rPr>
              <a:t>The Trustee Board Chair (or person appointing an ex officio Trustee role) undertakes regulator-prescribed checks to confirm that the volunteer is not prohibited from being a charity trustee</a:t>
            </a:r>
          </a:p>
        </p:txBody>
      </p:sp>
      <p:sp>
        <p:nvSpPr>
          <p:cNvPr id="13" name="TextBox 12">
            <a:extLst>
              <a:ext uri="{FF2B5EF4-FFF2-40B4-BE49-F238E27FC236}">
                <a16:creationId xmlns:a16="http://schemas.microsoft.com/office/drawing/2014/main" id="{2EEA6D50-F40C-F0B1-B807-69F9BDF8773E}"/>
              </a:ext>
            </a:extLst>
          </p:cNvPr>
          <p:cNvSpPr txBox="1"/>
          <p:nvPr/>
        </p:nvSpPr>
        <p:spPr>
          <a:xfrm>
            <a:off x="440382" y="3307352"/>
            <a:ext cx="2742340" cy="1157764"/>
          </a:xfrm>
          <a:prstGeom prst="flowChartAlternateProcess">
            <a:avLst/>
          </a:prstGeom>
          <a:solidFill>
            <a:schemeClr val="accent2">
              <a:lumMod val="20000"/>
              <a:lumOff val="8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sz="2000" b="1">
                <a:solidFill>
                  <a:schemeClr val="tx1"/>
                </a:solidFill>
              </a:rPr>
              <a:t>Internal check</a:t>
            </a:r>
          </a:p>
          <a:p>
            <a:r>
              <a:rPr lang="en-GB" sz="1400"/>
              <a:t>Automatically initiated by the system when the volunteer is added to the system</a:t>
            </a:r>
          </a:p>
        </p:txBody>
      </p:sp>
      <p:sp>
        <p:nvSpPr>
          <p:cNvPr id="5" name="Footer Placeholder 4">
            <a:extLst>
              <a:ext uri="{FF2B5EF4-FFF2-40B4-BE49-F238E27FC236}">
                <a16:creationId xmlns:a16="http://schemas.microsoft.com/office/drawing/2014/main" id="{4B521EDB-C311-747B-15BA-EED0012FB9E2}"/>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380859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448288" y="798744"/>
            <a:ext cx="6931591" cy="669414"/>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Volunteer Role Change process (1)</a:t>
            </a:r>
            <a:br>
              <a:rPr lang="en-GB" sz="3000" kern="0">
                <a:solidFill>
                  <a:srgbClr val="7413DC"/>
                </a:solidFill>
                <a:latin typeface="Nunito Sans Black"/>
                <a:cs typeface="Calibri"/>
              </a:rPr>
            </a:b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13" name="TextBox 12">
            <a:extLst>
              <a:ext uri="{FF2B5EF4-FFF2-40B4-BE49-F238E27FC236}">
                <a16:creationId xmlns:a16="http://schemas.microsoft.com/office/drawing/2014/main" id="{9FA1B651-C6BF-9536-BEEA-D484721C25AB}"/>
              </a:ext>
            </a:extLst>
          </p:cNvPr>
          <p:cNvSpPr txBox="1"/>
          <p:nvPr/>
        </p:nvSpPr>
        <p:spPr>
          <a:xfrm>
            <a:off x="450079" y="1614514"/>
            <a:ext cx="11312925" cy="4562788"/>
          </a:xfrm>
          <a:prstGeom prst="rect">
            <a:avLst/>
          </a:prstGeom>
          <a:noFill/>
        </p:spPr>
        <p:txBody>
          <a:bodyPr wrap="square" lIns="68580" tIns="34290" rIns="68580" bIns="34290" rtlCol="0" anchor="t">
            <a:spAutoFit/>
          </a:bodyPr>
          <a:lstStyle/>
          <a:p>
            <a:pPr marL="352425" indent="-342900">
              <a:spcBef>
                <a:spcPts val="600"/>
              </a:spcBef>
              <a:spcAft>
                <a:spcPts val="600"/>
              </a:spcAft>
              <a:buClr>
                <a:srgbClr val="7414DC"/>
              </a:buClr>
              <a:buSzPct val="125000"/>
              <a:buFont typeface="Arial" panose="020B0604020202020204" pitchFamily="34" charset="0"/>
              <a:buChar char="•"/>
              <a:defRPr/>
            </a:pPr>
            <a:r>
              <a:rPr kumimoji="0" lang="en-GB" sz="1600" b="0" i="0" u="none" strike="noStrike" kern="1200" cap="none" spc="0" normalizeH="0" baseline="0" noProof="0" dirty="0">
                <a:ln>
                  <a:noFill/>
                </a:ln>
                <a:solidFill>
                  <a:srgbClr val="000000"/>
                </a:solidFill>
                <a:effectLst/>
                <a:uLnTx/>
                <a:uFillTx/>
                <a:latin typeface="Nunito Sans"/>
                <a:ea typeface="Calibri"/>
              </a:rPr>
              <a:t>The Volunteer Role Change process is for volunteers currently in Scouts (or who are returning to Scouts less than 30 days after leaving).</a:t>
            </a:r>
            <a:endParaRPr lang="en-GB" sz="1600" b="0" i="0" u="none" strike="noStrike" kern="1200" cap="none" spc="0" normalizeH="0" baseline="0" noProof="0" dirty="0">
              <a:ln>
                <a:noFill/>
              </a:ln>
              <a:solidFill>
                <a:srgbClr val="000000"/>
              </a:solidFill>
              <a:effectLst/>
              <a:uLnTx/>
              <a:uFillTx/>
              <a:latin typeface="Nunito Sans"/>
              <a:ea typeface="Calibri"/>
            </a:endParaRPr>
          </a:p>
          <a:p>
            <a:pPr marL="352425" indent="-342900">
              <a:spcBef>
                <a:spcPts val="600"/>
              </a:spcBef>
              <a:spcAft>
                <a:spcPts val="600"/>
              </a:spcAft>
              <a:buClr>
                <a:srgbClr val="7414DC"/>
              </a:buClr>
              <a:buSzPct val="125000"/>
              <a:buFont typeface="Arial" panose="020B0604020202020204" pitchFamily="34" charset="0"/>
              <a:buChar char="•"/>
              <a:defRPr/>
            </a:pPr>
            <a:r>
              <a:rPr lang="en-GB" sz="1600" dirty="0">
                <a:solidFill>
                  <a:srgbClr val="000000"/>
                </a:solidFill>
                <a:latin typeface="Nunito Sans"/>
                <a:ea typeface="Calibri"/>
              </a:rPr>
              <a:t>Although the Volunteer Joining Journey is not required when existing volunteers move to a new role, any elements of the Volunteer Joining Journey not previously undertaken but required for the new role must be undertaken.</a:t>
            </a:r>
            <a:endParaRPr lang="en-GB" sz="1600" dirty="0">
              <a:latin typeface="Nunito Sans"/>
              <a:ea typeface="Calibri"/>
            </a:endParaRPr>
          </a:p>
          <a:p>
            <a:pPr marL="352425" indent="-342900">
              <a:spcBef>
                <a:spcPts val="600"/>
              </a:spcBef>
              <a:spcAft>
                <a:spcPts val="600"/>
              </a:spcAft>
              <a:buClr>
                <a:srgbClr val="7414DC"/>
              </a:buClr>
              <a:buSzPct val="125000"/>
              <a:buFont typeface="Arial" panose="020B0604020202020204" pitchFamily="34" charset="0"/>
              <a:buChar char="•"/>
              <a:defRPr/>
            </a:pPr>
            <a:r>
              <a:rPr lang="en-GB" sz="1600" dirty="0">
                <a:solidFill>
                  <a:srgbClr val="000000"/>
                </a:solidFill>
                <a:latin typeface="Nunito Sans"/>
                <a:ea typeface="Calibri"/>
              </a:rPr>
              <a:t>All elements of the Volunteer Role Change process must be complete within six months.</a:t>
            </a:r>
          </a:p>
          <a:p>
            <a:pPr marL="352425" indent="-342900">
              <a:spcBef>
                <a:spcPts val="600"/>
              </a:spcBef>
              <a:spcAft>
                <a:spcPts val="600"/>
              </a:spcAft>
              <a:buClr>
                <a:srgbClr val="7414DC"/>
              </a:buClr>
              <a:buSzPct val="125000"/>
              <a:buFont typeface="Arial" panose="020B0604020202020204" pitchFamily="34" charset="0"/>
              <a:buChar char="•"/>
              <a:defRPr/>
            </a:pPr>
            <a:r>
              <a:rPr lang="en-GB" sz="1600" dirty="0">
                <a:solidFill>
                  <a:srgbClr val="000000"/>
                </a:solidFill>
                <a:latin typeface="Nunito Sans"/>
                <a:ea typeface="Calibri"/>
              </a:rPr>
              <a:t>Examples:</a:t>
            </a:r>
          </a:p>
          <a:p>
            <a:pPr marL="721995" lvl="1" indent="-342900">
              <a:spcBef>
                <a:spcPts val="600"/>
              </a:spcBef>
              <a:spcAft>
                <a:spcPts val="600"/>
              </a:spcAft>
              <a:buClr>
                <a:srgbClr val="7414DC"/>
              </a:buClr>
              <a:buSzPct val="100000"/>
              <a:buFont typeface="Courier New" panose="02070309020205020404" pitchFamily="49" charset="0"/>
              <a:buChar char="o"/>
              <a:defRPr/>
            </a:pPr>
            <a:r>
              <a:rPr lang="en-GB" sz="1400" dirty="0">
                <a:solidFill>
                  <a:srgbClr val="000000"/>
                </a:solidFill>
                <a:latin typeface="Nunito Sans"/>
                <a:ea typeface="Calibri"/>
              </a:rPr>
              <a:t>A District Programme Team Member becoming the District Programme Team Leader may require the ‘Leading Scout Volunteers’ learning</a:t>
            </a:r>
          </a:p>
          <a:p>
            <a:pPr marL="721995" lvl="1" indent="-342900">
              <a:spcBef>
                <a:spcPts val="600"/>
              </a:spcBef>
              <a:spcAft>
                <a:spcPts val="600"/>
              </a:spcAft>
              <a:buClr>
                <a:srgbClr val="7414DC"/>
              </a:buClr>
              <a:buSzPct val="100000"/>
              <a:buFont typeface="Courier New" panose="02070309020205020404" pitchFamily="49" charset="0"/>
              <a:buChar char="o"/>
              <a:defRPr/>
            </a:pPr>
            <a:r>
              <a:rPr lang="en-GB" sz="1400" dirty="0">
                <a:solidFill>
                  <a:srgbClr val="000000"/>
                </a:solidFill>
                <a:latin typeface="Nunito Sans"/>
                <a:ea typeface="Calibri"/>
              </a:rPr>
              <a:t>A Trustee who is moving to be a Section Team Member may require references and a Welcome Conversation, plus the ‘Delivering a Great Programme’ learning, because these are not required for a Trustee role</a:t>
            </a:r>
          </a:p>
          <a:p>
            <a:pPr marL="721995" lvl="1" indent="-342900">
              <a:spcBef>
                <a:spcPts val="600"/>
              </a:spcBef>
              <a:spcAft>
                <a:spcPts val="600"/>
              </a:spcAft>
              <a:buClr>
                <a:srgbClr val="7414DC"/>
              </a:buClr>
              <a:buSzPct val="100000"/>
              <a:buFont typeface="Courier New" panose="02070309020205020404" pitchFamily="49" charset="0"/>
              <a:buChar char="o"/>
              <a:defRPr/>
            </a:pPr>
            <a:r>
              <a:rPr lang="en-GB" sz="1400" dirty="0">
                <a:solidFill>
                  <a:srgbClr val="000000"/>
                </a:solidFill>
                <a:latin typeface="Nunito Sans"/>
                <a:ea typeface="Calibri"/>
              </a:rPr>
              <a:t>A Section Team Leader becoming Group Lead Volunteer may require the ‘Leading Scout volunteers’ and ‘Being a Scouts Trustee’ learning and also a trustee eligibility check</a:t>
            </a:r>
          </a:p>
          <a:p>
            <a:pPr marL="721995" lvl="1" indent="-342900">
              <a:spcBef>
                <a:spcPts val="600"/>
              </a:spcBef>
              <a:spcAft>
                <a:spcPts val="600"/>
              </a:spcAft>
              <a:buClr>
                <a:srgbClr val="7414DC"/>
              </a:buClr>
              <a:buSzPct val="100000"/>
              <a:buFont typeface="Courier New" panose="02070309020205020404" pitchFamily="49" charset="0"/>
              <a:buChar char="o"/>
              <a:defRPr/>
            </a:pPr>
            <a:r>
              <a:rPr lang="en-GB" sz="1400" dirty="0">
                <a:solidFill>
                  <a:srgbClr val="000000"/>
                </a:solidFill>
                <a:latin typeface="Nunito Sans"/>
                <a:ea typeface="Calibri"/>
              </a:rPr>
              <a:t>In all cases, an internal check will also be undertaken, and declarations will be re-signed. Also needs a meeting with the Group Lead Volunteer (move to Section Team Member role) or District Lead Volunteer (move to Group Lead Volunteer or Programme Team Leader role)</a:t>
            </a:r>
          </a:p>
        </p:txBody>
      </p:sp>
      <p:sp>
        <p:nvSpPr>
          <p:cNvPr id="3" name="Footer Placeholder 2">
            <a:extLst>
              <a:ext uri="{FF2B5EF4-FFF2-40B4-BE49-F238E27FC236}">
                <a16:creationId xmlns:a16="http://schemas.microsoft.com/office/drawing/2014/main" id="{7C4082A7-2221-601F-2366-8BCB2F09885F}"/>
              </a:ext>
            </a:extLst>
          </p:cNvPr>
          <p:cNvSpPr>
            <a:spLocks noGrp="1"/>
          </p:cNvSpPr>
          <p:nvPr>
            <p:ph type="ftr" sz="quarter" idx="11"/>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1419138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441361" y="826454"/>
            <a:ext cx="7557233" cy="669414"/>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The Volunteer Role Change process (2)</a:t>
            </a:r>
            <a:br>
              <a:rPr lang="en-GB" sz="3000" kern="0">
                <a:solidFill>
                  <a:srgbClr val="7413DC"/>
                </a:solidFill>
                <a:latin typeface="Nunito Sans Black"/>
                <a:cs typeface="Calibri"/>
              </a:rPr>
            </a:b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3" name="TextBox 2">
            <a:extLst>
              <a:ext uri="{FF2B5EF4-FFF2-40B4-BE49-F238E27FC236}">
                <a16:creationId xmlns:a16="http://schemas.microsoft.com/office/drawing/2014/main" id="{E5454994-9C17-7547-165F-5071D2D3998B}"/>
              </a:ext>
            </a:extLst>
          </p:cNvPr>
          <p:cNvSpPr txBox="1"/>
          <p:nvPr/>
        </p:nvSpPr>
        <p:spPr>
          <a:xfrm>
            <a:off x="441361" y="3845521"/>
            <a:ext cx="2872283" cy="2700558"/>
          </a:xfrm>
          <a:prstGeom prst="flowChartAlternateProcess">
            <a:avLst/>
          </a:prstGeom>
          <a:solidFill>
            <a:schemeClr val="accent2">
              <a:lumMod val="20000"/>
              <a:lumOff val="8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norm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Criminal record check</a:t>
            </a:r>
          </a:p>
          <a:p>
            <a:r>
              <a:rPr lang="en-GB" sz="1400" b="0" dirty="0">
                <a:solidFill>
                  <a:schemeClr val="tx1"/>
                </a:solidFill>
              </a:rPr>
              <a:t>Must be automatically renewed every five years or if moving to a role that now needs a criminal records check.  It is not undertaken when there is a change of role or team, unless that coincides with the five-year renewal.</a:t>
            </a:r>
            <a:endParaRPr lang="en-GB" sz="1600" b="0" dirty="0">
              <a:solidFill>
                <a:schemeClr val="tx1"/>
              </a:solidFill>
            </a:endParaRPr>
          </a:p>
        </p:txBody>
      </p:sp>
      <p:sp>
        <p:nvSpPr>
          <p:cNvPr id="5" name="TextBox 4">
            <a:extLst>
              <a:ext uri="{FF2B5EF4-FFF2-40B4-BE49-F238E27FC236}">
                <a16:creationId xmlns:a16="http://schemas.microsoft.com/office/drawing/2014/main" id="{8DB07FF0-EB3A-3134-BCD6-501A8376BBFD}"/>
              </a:ext>
            </a:extLst>
          </p:cNvPr>
          <p:cNvSpPr txBox="1"/>
          <p:nvPr/>
        </p:nvSpPr>
        <p:spPr>
          <a:xfrm>
            <a:off x="6175692" y="1385300"/>
            <a:ext cx="2585924" cy="1872853"/>
          </a:xfrm>
          <a:prstGeom prst="flowChartAlternateProcess">
            <a:avLst/>
          </a:prstGeom>
          <a:solidFill>
            <a:schemeClr val="accent2">
              <a:lumMod val="60000"/>
              <a:lumOff val="40000"/>
            </a:schemeClr>
          </a:solidFill>
          <a:ln w="38100"/>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Growing Roots</a:t>
            </a:r>
          </a:p>
          <a:p>
            <a:r>
              <a:rPr lang="en-GB" sz="1400" b="0">
                <a:solidFill>
                  <a:schemeClr val="dk1"/>
                </a:solidFill>
              </a:rPr>
              <a:t>Growing Roots is not required other than completing any of the learning modules required for the new role that have not yet been undertaken.</a:t>
            </a:r>
          </a:p>
        </p:txBody>
      </p:sp>
      <p:sp>
        <p:nvSpPr>
          <p:cNvPr id="6" name="TextBox 5">
            <a:extLst>
              <a:ext uri="{FF2B5EF4-FFF2-40B4-BE49-F238E27FC236}">
                <a16:creationId xmlns:a16="http://schemas.microsoft.com/office/drawing/2014/main" id="{8A66265D-09DA-7FB6-95F4-6246419262D7}"/>
              </a:ext>
            </a:extLst>
          </p:cNvPr>
          <p:cNvSpPr txBox="1"/>
          <p:nvPr/>
        </p:nvSpPr>
        <p:spPr>
          <a:xfrm>
            <a:off x="3521688" y="1385300"/>
            <a:ext cx="2402130" cy="2349579"/>
          </a:xfrm>
          <a:prstGeom prst="flowChartAlternateProcess">
            <a:avLst/>
          </a:prstGeom>
          <a:solidFill>
            <a:schemeClr val="accent2">
              <a:lumMod val="60000"/>
              <a:lumOff val="4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norm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References</a:t>
            </a:r>
          </a:p>
          <a:p>
            <a:r>
              <a:rPr lang="en-GB" sz="1600" b="0">
                <a:solidFill>
                  <a:schemeClr val="tx1"/>
                </a:solidFill>
              </a:rPr>
              <a:t>If references have not been previously taken and the new role requires references, this will be automatically initiated</a:t>
            </a:r>
          </a:p>
        </p:txBody>
      </p:sp>
      <p:sp>
        <p:nvSpPr>
          <p:cNvPr id="7" name="TextBox 6">
            <a:extLst>
              <a:ext uri="{FF2B5EF4-FFF2-40B4-BE49-F238E27FC236}">
                <a16:creationId xmlns:a16="http://schemas.microsoft.com/office/drawing/2014/main" id="{B7243F60-956E-95C4-14A4-173718F49C52}"/>
              </a:ext>
            </a:extLst>
          </p:cNvPr>
          <p:cNvSpPr txBox="1"/>
          <p:nvPr/>
        </p:nvSpPr>
        <p:spPr>
          <a:xfrm>
            <a:off x="9148915" y="1385300"/>
            <a:ext cx="2707602" cy="2213372"/>
          </a:xfrm>
          <a:prstGeom prst="flowChartAlternateProcess">
            <a:avLst/>
          </a:prstGeom>
          <a:solidFill>
            <a:schemeClr val="accent2">
              <a:lumMod val="60000"/>
              <a:lumOff val="40000"/>
            </a:schemeClr>
          </a:solidFill>
          <a:ln w="38100"/>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Trustee Eligibility Check</a:t>
            </a:r>
          </a:p>
          <a:p>
            <a:r>
              <a:rPr lang="en-GB" sz="1400" b="0">
                <a:solidFill>
                  <a:schemeClr val="dk1"/>
                </a:solidFill>
              </a:rPr>
              <a:t>Required if the new role includes trustee responsibilities, whether or not a previous trustee eligibility check has been undertaken.</a:t>
            </a:r>
          </a:p>
        </p:txBody>
      </p:sp>
      <p:sp>
        <p:nvSpPr>
          <p:cNvPr id="8" name="TextBox 7">
            <a:extLst>
              <a:ext uri="{FF2B5EF4-FFF2-40B4-BE49-F238E27FC236}">
                <a16:creationId xmlns:a16="http://schemas.microsoft.com/office/drawing/2014/main" id="{6123F163-7297-6DA4-C83F-3CAC2EBC66A0}"/>
              </a:ext>
            </a:extLst>
          </p:cNvPr>
          <p:cNvSpPr txBox="1"/>
          <p:nvPr/>
        </p:nvSpPr>
        <p:spPr>
          <a:xfrm>
            <a:off x="441361" y="1385300"/>
            <a:ext cx="2872284" cy="2349579"/>
          </a:xfrm>
          <a:prstGeom prst="flowChartAlternateProcess">
            <a:avLst/>
          </a:prstGeom>
          <a:solidFill>
            <a:schemeClr val="accent2">
              <a:lumMod val="20000"/>
              <a:lumOff val="8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Declarations</a:t>
            </a:r>
          </a:p>
          <a:p>
            <a:r>
              <a:rPr lang="en-GB" sz="1400" b="0" dirty="0">
                <a:solidFill>
                  <a:schemeClr val="tx1"/>
                </a:solidFill>
              </a:rPr>
              <a:t>At every change of role (within team, or in a new team), declarations are ‘signed’ online by each new applicant. Will include charity trustee declarations if the volunteer’s new role includes charity trustee responsibilities</a:t>
            </a:r>
          </a:p>
        </p:txBody>
      </p:sp>
      <p:sp>
        <p:nvSpPr>
          <p:cNvPr id="9" name="TextBox 8">
            <a:extLst>
              <a:ext uri="{FF2B5EF4-FFF2-40B4-BE49-F238E27FC236}">
                <a16:creationId xmlns:a16="http://schemas.microsoft.com/office/drawing/2014/main" id="{00DD0B2A-ECA9-6650-3AF1-2CD35E581D17}"/>
              </a:ext>
            </a:extLst>
          </p:cNvPr>
          <p:cNvSpPr txBox="1"/>
          <p:nvPr/>
        </p:nvSpPr>
        <p:spPr>
          <a:xfrm>
            <a:off x="6175692" y="3528009"/>
            <a:ext cx="2585924" cy="2975341"/>
          </a:xfrm>
          <a:prstGeom prst="flowChartAlternateProcess">
            <a:avLst/>
          </a:prstGeom>
          <a:solidFill>
            <a:schemeClr val="accent2">
              <a:lumMod val="20000"/>
              <a:lumOff val="80000"/>
            </a:schemeClr>
          </a:solidFill>
          <a:ln w="38100"/>
        </p:spPr>
        <p:style>
          <a:lnRef idx="2">
            <a:schemeClr val="dk1"/>
          </a:lnRef>
          <a:fillRef idx="1">
            <a:schemeClr val="lt1"/>
          </a:fillRef>
          <a:effectRef idx="0">
            <a:schemeClr val="dk1"/>
          </a:effectRef>
          <a:fontRef idx="minor">
            <a:schemeClr val="dk1"/>
          </a:fontRef>
        </p:style>
        <p:txBody>
          <a:bodyPr wrap="square" rtlCol="0">
            <a:norm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Meeting with new Lead Volunteer or Team Leader</a:t>
            </a:r>
          </a:p>
          <a:p>
            <a:r>
              <a:rPr lang="en-GB" sz="1400" b="0">
                <a:solidFill>
                  <a:schemeClr val="dk1"/>
                </a:solidFill>
              </a:rPr>
              <a:t>The applicant meets with their new Lead Volunteer or Team Leader to ensure clarity about the new team and their role within the team, and to confirm they have the capacity to do the new role.</a:t>
            </a:r>
          </a:p>
        </p:txBody>
      </p:sp>
      <p:sp>
        <p:nvSpPr>
          <p:cNvPr id="10" name="TextBox 9">
            <a:extLst>
              <a:ext uri="{FF2B5EF4-FFF2-40B4-BE49-F238E27FC236}">
                <a16:creationId xmlns:a16="http://schemas.microsoft.com/office/drawing/2014/main" id="{BE86FB0B-2118-B73D-62CC-4C668133D3F0}"/>
              </a:ext>
            </a:extLst>
          </p:cNvPr>
          <p:cNvSpPr txBox="1"/>
          <p:nvPr/>
        </p:nvSpPr>
        <p:spPr>
          <a:xfrm>
            <a:off x="3521689" y="4139188"/>
            <a:ext cx="2402129" cy="1157764"/>
          </a:xfrm>
          <a:prstGeom prst="flowChartAlternateProcess">
            <a:avLst/>
          </a:prstGeom>
          <a:solidFill>
            <a:schemeClr val="accent2">
              <a:lumMod val="20000"/>
              <a:lumOff val="80000"/>
            </a:schemeClr>
          </a:solidFill>
          <a:ln w="38100"/>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b="1">
                <a:solidFill>
                  <a:srgbClr val="7030A0"/>
                </a:solidFill>
              </a:rPr>
              <a:t>Internal check</a:t>
            </a:r>
          </a:p>
          <a:p>
            <a:r>
              <a:rPr lang="en-GB" sz="1400"/>
              <a:t>Automatically undertaken a</a:t>
            </a:r>
            <a:r>
              <a:rPr lang="en-GB" sz="1400" b="0">
                <a:solidFill>
                  <a:schemeClr val="tx1"/>
                </a:solidFill>
              </a:rPr>
              <a:t>t every change of role or additional role/team</a:t>
            </a:r>
            <a:endParaRPr lang="en-GB" sz="1400"/>
          </a:p>
        </p:txBody>
      </p:sp>
      <p:sp>
        <p:nvSpPr>
          <p:cNvPr id="2" name="TextBox 1">
            <a:extLst>
              <a:ext uri="{FF2B5EF4-FFF2-40B4-BE49-F238E27FC236}">
                <a16:creationId xmlns:a16="http://schemas.microsoft.com/office/drawing/2014/main" id="{9528BE42-5F1E-E7DA-B04B-C4AAA3958C97}"/>
              </a:ext>
            </a:extLst>
          </p:cNvPr>
          <p:cNvSpPr txBox="1"/>
          <p:nvPr/>
        </p:nvSpPr>
        <p:spPr>
          <a:xfrm>
            <a:off x="9148915" y="3808135"/>
            <a:ext cx="2707602" cy="2490307"/>
          </a:xfrm>
          <a:prstGeom prst="flowChartAlternateProcess">
            <a:avLst/>
          </a:prstGeom>
          <a:solidFill>
            <a:schemeClr val="accent2">
              <a:lumMod val="60000"/>
              <a:lumOff val="4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norm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Welcome Conversation</a:t>
            </a:r>
          </a:p>
          <a:p>
            <a:r>
              <a:rPr lang="en-GB" sz="1400" b="0" dirty="0">
                <a:solidFill>
                  <a:schemeClr val="tx1"/>
                </a:solidFill>
              </a:rPr>
              <a:t>If a Welcome Conversation has not previously been completed and if the new role requires one then the system will note this as a required action</a:t>
            </a:r>
          </a:p>
          <a:p>
            <a:endParaRPr lang="en-GB" sz="1400" b="0" dirty="0">
              <a:solidFill>
                <a:schemeClr val="tx1"/>
              </a:solidFill>
            </a:endParaRPr>
          </a:p>
        </p:txBody>
      </p:sp>
      <p:sp>
        <p:nvSpPr>
          <p:cNvPr id="12" name="Footer Placeholder 11">
            <a:extLst>
              <a:ext uri="{FF2B5EF4-FFF2-40B4-BE49-F238E27FC236}">
                <a16:creationId xmlns:a16="http://schemas.microsoft.com/office/drawing/2014/main" id="{1489567E-001F-1348-0795-0633719628F1}"/>
              </a:ext>
            </a:extLst>
          </p:cNvPr>
          <p:cNvSpPr>
            <a:spLocks noGrp="1"/>
          </p:cNvSpPr>
          <p:nvPr>
            <p:ph type="ftr" sz="quarter" idx="5"/>
          </p:nvPr>
        </p:nvSpPr>
        <p:spPr>
          <a:xfrm>
            <a:off x="10140603" y="6586780"/>
            <a:ext cx="1136808" cy="230832"/>
          </a:xfrm>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351467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314179" y="479514"/>
            <a:ext cx="7035204"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Activity and Nights Away Permits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aphicFrame>
        <p:nvGraphicFramePr>
          <p:cNvPr id="2" name="Diagram 1">
            <a:extLst>
              <a:ext uri="{FF2B5EF4-FFF2-40B4-BE49-F238E27FC236}">
                <a16:creationId xmlns:a16="http://schemas.microsoft.com/office/drawing/2014/main" id="{7E8B1399-C6A6-DCF4-9880-58E21FA6B8CA}"/>
              </a:ext>
            </a:extLst>
          </p:cNvPr>
          <p:cNvGraphicFramePr/>
          <p:nvPr/>
        </p:nvGraphicFramePr>
        <p:xfrm>
          <a:off x="409011" y="1138393"/>
          <a:ext cx="11373977" cy="3144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Rounded Corners 12">
            <a:extLst>
              <a:ext uri="{FF2B5EF4-FFF2-40B4-BE49-F238E27FC236}">
                <a16:creationId xmlns:a16="http://schemas.microsoft.com/office/drawing/2014/main" id="{4110CF28-94E3-7BD5-FBD7-D0D47956A33C}"/>
              </a:ext>
            </a:extLst>
          </p:cNvPr>
          <p:cNvSpPr/>
          <p:nvPr/>
        </p:nvSpPr>
        <p:spPr>
          <a:xfrm>
            <a:off x="3940144" y="3943743"/>
            <a:ext cx="4311709" cy="1073426"/>
          </a:xfrm>
          <a:prstGeom prst="roundRect">
            <a:avLst/>
          </a:prstGeom>
          <a:solidFill>
            <a:schemeClr val="accent2">
              <a:lumMod val="60000"/>
              <a:lumOff val="4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9525" algn="ctr">
              <a:spcBef>
                <a:spcPts val="600"/>
              </a:spcBef>
              <a:spcAft>
                <a:spcPts val="600"/>
              </a:spcAft>
              <a:buClr>
                <a:srgbClr val="7414DC"/>
              </a:buClr>
              <a:buSzPct val="125000"/>
              <a:defRPr/>
            </a:pPr>
            <a:r>
              <a:rPr lang="en-GB" sz="1800">
                <a:solidFill>
                  <a:schemeClr val="tx1"/>
                </a:solidFill>
                <a:latin typeface="Nunito Sans"/>
              </a:rPr>
              <a:t>Progress of the permit application can be reviewed at any time by Lead Volunteer or by applicant</a:t>
            </a:r>
          </a:p>
        </p:txBody>
      </p:sp>
      <p:sp>
        <p:nvSpPr>
          <p:cNvPr id="3" name="TextBox 2">
            <a:extLst>
              <a:ext uri="{FF2B5EF4-FFF2-40B4-BE49-F238E27FC236}">
                <a16:creationId xmlns:a16="http://schemas.microsoft.com/office/drawing/2014/main" id="{D5EDFFAB-F1A1-A679-3EE4-20510C3AE438}"/>
              </a:ext>
            </a:extLst>
          </p:cNvPr>
          <p:cNvSpPr txBox="1"/>
          <p:nvPr/>
        </p:nvSpPr>
        <p:spPr>
          <a:xfrm>
            <a:off x="409009" y="5257942"/>
            <a:ext cx="11520920" cy="985654"/>
          </a:xfrm>
          <a:prstGeom prst="rect">
            <a:avLst/>
          </a:prstGeom>
          <a:noFill/>
        </p:spPr>
        <p:txBody>
          <a:bodyPr wrap="square" rtlCol="0">
            <a:spAutoFit/>
          </a:bodyPr>
          <a:lstStyle/>
          <a:p>
            <a:pPr marL="285750" indent="-285750">
              <a:lnSpc>
                <a:spcPct val="108000"/>
              </a:lnSpc>
              <a:buFont typeface="Arial" panose="020B0604020202020204" pitchFamily="34" charset="0"/>
              <a:buChar char="•"/>
            </a:pPr>
            <a:r>
              <a:rPr lang="en-GB" dirty="0"/>
              <a:t>Assessors are volunteers who have a current Adventurous Activity Assessor or Nights Away Assessor accreditation appropriate to the particular permit.</a:t>
            </a:r>
          </a:p>
          <a:p>
            <a:pPr marL="285750" indent="-285750">
              <a:lnSpc>
                <a:spcPct val="108000"/>
              </a:lnSpc>
              <a:buFont typeface="Arial" panose="020B0604020202020204" pitchFamily="34" charset="0"/>
              <a:buChar char="•"/>
            </a:pPr>
            <a:r>
              <a:rPr lang="en-GB" dirty="0"/>
              <a:t>Permits can be approved by Lead Volunteers, or by persons with the Permit Approver accreditation.</a:t>
            </a:r>
          </a:p>
          <a:p>
            <a:pPr marL="285750" indent="-285750">
              <a:lnSpc>
                <a:spcPct val="108000"/>
              </a:lnSpc>
              <a:buFont typeface="Arial" panose="020B0604020202020204" pitchFamily="34" charset="0"/>
              <a:buChar char="•"/>
            </a:pPr>
            <a:r>
              <a:rPr lang="en-GB" dirty="0"/>
              <a:t>Note that if an assessor is external to Scouts then the confirming Scout rules knowledge step is done by the Lead Volunteer/Permit Approver.</a:t>
            </a:r>
          </a:p>
        </p:txBody>
      </p:sp>
      <p:sp>
        <p:nvSpPr>
          <p:cNvPr id="175" name="Footer Placeholder 174">
            <a:extLst>
              <a:ext uri="{FF2B5EF4-FFF2-40B4-BE49-F238E27FC236}">
                <a16:creationId xmlns:a16="http://schemas.microsoft.com/office/drawing/2014/main" id="{0FE61F05-F146-6C98-AB2B-773BC82F4641}"/>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3879228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87C273-51ED-12B6-BDD7-7A28E31A4BF8}"/>
              </a:ext>
            </a:extLst>
          </p:cNvPr>
          <p:cNvSpPr txBox="1"/>
          <p:nvPr/>
        </p:nvSpPr>
        <p:spPr>
          <a:xfrm>
            <a:off x="6355134" y="2314657"/>
            <a:ext cx="5491568" cy="3300904"/>
          </a:xfrm>
          <a:prstGeom prst="rect">
            <a:avLst/>
          </a:prstGeom>
          <a:noFill/>
        </p:spPr>
        <p:txBody>
          <a:bodyPr wrap="square" lIns="68580" tIns="34290" rIns="68580" bIns="34290" rtlCol="0" anchor="t">
            <a:spAutoFit/>
          </a:bodyPr>
          <a:lstStyle/>
          <a:p>
            <a:pPr marL="35242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latin typeface="Nunito Sans"/>
                <a:ea typeface="Calibri"/>
              </a:rPr>
              <a:t>Our new digital</a:t>
            </a:r>
            <a:r>
              <a:rPr kumimoji="0" lang="en-GB" sz="1800" b="0" i="0" u="none" strike="noStrike" kern="1200" cap="none" spc="0" normalizeH="0" baseline="0" noProof="0">
                <a:ln>
                  <a:noFill/>
                </a:ln>
                <a:solidFill>
                  <a:srgbClr val="000000"/>
                </a:solidFill>
                <a:effectLst/>
                <a:uLnTx/>
                <a:uFillTx/>
                <a:latin typeface="Nunito Sans"/>
                <a:ea typeface="Calibri"/>
              </a:rPr>
              <a:t> system features will replace, add or amend several </a:t>
            </a:r>
            <a:r>
              <a:rPr lang="en-GB" sz="1800">
                <a:solidFill>
                  <a:srgbClr val="000000"/>
                </a:solidFill>
                <a:latin typeface="Nunito Sans"/>
                <a:ea typeface="Calibri"/>
              </a:rPr>
              <a:t>current local Scouts </a:t>
            </a:r>
            <a:r>
              <a:rPr kumimoji="0" lang="en-GB" sz="1800" b="0" i="0" u="none" strike="noStrike" kern="1200" cap="none" spc="0" normalizeH="0" baseline="0" noProof="0">
                <a:ln>
                  <a:noFill/>
                </a:ln>
                <a:solidFill>
                  <a:srgbClr val="000000"/>
                </a:solidFill>
                <a:effectLst/>
                <a:uLnTx/>
                <a:uFillTx/>
                <a:latin typeface="Nunito Sans"/>
                <a:ea typeface="Calibri"/>
              </a:rPr>
              <a:t>processes</a:t>
            </a:r>
            <a:endParaRPr lang="en-GB" sz="1800">
              <a:solidFill>
                <a:srgbClr val="000000"/>
              </a:solidFill>
              <a:latin typeface="Nunito Sans"/>
              <a:ea typeface="Calibri"/>
            </a:endParaRPr>
          </a:p>
          <a:p>
            <a:pPr marL="35242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latin typeface="Nunito Sans"/>
                <a:ea typeface="Calibri"/>
              </a:rPr>
              <a:t>How you implement these processes locally will need to be built into your preparations for transition</a:t>
            </a:r>
          </a:p>
          <a:p>
            <a:pPr marL="35242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latin typeface="Nunito Sans"/>
                <a:ea typeface="Calibri"/>
              </a:rPr>
              <a:t>Further detail will be provided during system training</a:t>
            </a:r>
          </a:p>
          <a:p>
            <a:pPr marL="35242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latin typeface="Nunito Sans"/>
                <a:ea typeface="Calibri"/>
              </a:rPr>
              <a:t>Scouts.org.uk will be updated to refer to these processes over the coming months</a:t>
            </a:r>
            <a:endParaRPr lang="en-GB" sz="1800" b="0" i="0" u="none" strike="noStrike" kern="1200" cap="none" spc="0" normalizeH="0" baseline="0" noProof="0">
              <a:ln>
                <a:noFill/>
              </a:ln>
              <a:solidFill>
                <a:srgbClr val="000000"/>
              </a:solidFill>
              <a:effectLst/>
              <a:uLnTx/>
              <a:uFillTx/>
              <a:latin typeface="Nunito Sans"/>
              <a:ea typeface="Calibri"/>
            </a:endParaRPr>
          </a:p>
        </p:txBody>
      </p:sp>
      <p:sp>
        <p:nvSpPr>
          <p:cNvPr id="5" name="object 5">
            <a:extLst>
              <a:ext uri="{FF2B5EF4-FFF2-40B4-BE49-F238E27FC236}">
                <a16:creationId xmlns:a16="http://schemas.microsoft.com/office/drawing/2014/main" id="{52EBD7CB-CAB0-238B-96A4-71E2BBF45749}"/>
              </a:ext>
            </a:extLst>
          </p:cNvPr>
          <p:cNvSpPr txBox="1"/>
          <p:nvPr/>
        </p:nvSpPr>
        <p:spPr>
          <a:xfrm>
            <a:off x="6359166" y="904086"/>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Introduction</a:t>
            </a:r>
            <a:endParaRPr kumimoji="0" lang="en-US" sz="1800" b="0" i="0" u="none" strike="noStrike" kern="1200" cap="none" spc="0" normalizeH="0" baseline="0" noProof="0">
              <a:ln>
                <a:noFill/>
              </a:ln>
              <a:solidFill>
                <a:srgbClr val="000000"/>
              </a:solidFill>
              <a:effectLst/>
              <a:uLnTx/>
              <a:uFillTx/>
              <a:latin typeface="Nunito Sans"/>
              <a:ea typeface="+mn-ea"/>
              <a:cs typeface="+mn-cs"/>
            </a:endParaRPr>
          </a:p>
        </p:txBody>
      </p:sp>
      <p:pic>
        <p:nvPicPr>
          <p:cNvPr id="2" name="Picture 1" descr="two-cubs-learning-digital-skills-jpg.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3" name="Footer Placeholder 2">
            <a:extLst>
              <a:ext uri="{FF2B5EF4-FFF2-40B4-BE49-F238E27FC236}">
                <a16:creationId xmlns:a16="http://schemas.microsoft.com/office/drawing/2014/main" id="{F3921309-A811-016E-FB27-47CE845B8138}"/>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369637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7128993" cy="669414"/>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3000" kern="0">
                <a:solidFill>
                  <a:srgbClr val="7413DC"/>
                </a:solidFill>
                <a:latin typeface="Nunito Sans Black"/>
                <a:cs typeface="Calibri"/>
              </a:rPr>
              <a:t>Learning (Renewals &amp; Branching Out)</a:t>
            </a:r>
          </a:p>
          <a:p>
            <a:pPr marL="0" marR="0" lvl="1" indent="0" algn="l" defTabSz="68578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aphicFrame>
        <p:nvGraphicFramePr>
          <p:cNvPr id="2" name="Diagram 1">
            <a:extLst>
              <a:ext uri="{FF2B5EF4-FFF2-40B4-BE49-F238E27FC236}">
                <a16:creationId xmlns:a16="http://schemas.microsoft.com/office/drawing/2014/main" id="{7E8B1399-C6A6-DCF4-9880-58E21FA6B8CA}"/>
              </a:ext>
            </a:extLst>
          </p:cNvPr>
          <p:cNvGraphicFramePr/>
          <p:nvPr/>
        </p:nvGraphicFramePr>
        <p:xfrm>
          <a:off x="382048" y="1211320"/>
          <a:ext cx="11136183" cy="2127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51FB512-9056-A8E9-5A14-C66A4D8E702E}"/>
              </a:ext>
            </a:extLst>
          </p:cNvPr>
          <p:cNvSpPr txBox="1"/>
          <p:nvPr/>
        </p:nvSpPr>
        <p:spPr>
          <a:xfrm>
            <a:off x="382047" y="5899734"/>
            <a:ext cx="10656655" cy="553421"/>
          </a:xfrm>
          <a:prstGeom prst="rect">
            <a:avLst/>
          </a:prstGeom>
          <a:noFill/>
        </p:spPr>
        <p:txBody>
          <a:bodyPr wrap="square" lIns="91440" tIns="45720" rIns="91440" bIns="45720" rtlCol="0" anchor="t">
            <a:spAutoFit/>
          </a:bodyPr>
          <a:lstStyle/>
          <a:p>
            <a:pPr marL="285750" indent="-285750">
              <a:lnSpc>
                <a:spcPct val="108000"/>
              </a:lnSpc>
              <a:buFont typeface="Arial" panose="020B0604020202020204" pitchFamily="34" charset="0"/>
              <a:buChar char="•"/>
            </a:pPr>
            <a:r>
              <a:rPr lang="en-GB" sz="1400"/>
              <a:t>Reminders about overdue learning will be automatically sent to the volunteer and their Team Leader</a:t>
            </a:r>
          </a:p>
          <a:p>
            <a:pPr marL="285750" indent="-285750">
              <a:lnSpc>
                <a:spcPct val="108000"/>
              </a:lnSpc>
              <a:buFont typeface="Arial" panose="020B0604020202020204" pitchFamily="34" charset="0"/>
              <a:buChar char="•"/>
            </a:pPr>
            <a:r>
              <a:rPr lang="en-GB" sz="1400">
                <a:solidFill>
                  <a:srgbClr val="000000"/>
                </a:solidFill>
                <a:latin typeface="Nunito Sans"/>
                <a:ea typeface="Calibri"/>
              </a:rPr>
              <a:t>Our continuing training modules will be on My Learning and will be replaced by new Branching Out content over 2025 &amp; 2026</a:t>
            </a:r>
          </a:p>
        </p:txBody>
      </p:sp>
      <p:graphicFrame>
        <p:nvGraphicFramePr>
          <p:cNvPr id="5" name="Diagram 4">
            <a:extLst>
              <a:ext uri="{FF2B5EF4-FFF2-40B4-BE49-F238E27FC236}">
                <a16:creationId xmlns:a16="http://schemas.microsoft.com/office/drawing/2014/main" id="{677C1FB5-EE79-7B49-66C7-AC34D12F9479}"/>
              </a:ext>
            </a:extLst>
          </p:cNvPr>
          <p:cNvGraphicFramePr/>
          <p:nvPr/>
        </p:nvGraphicFramePr>
        <p:xfrm>
          <a:off x="382048" y="3365978"/>
          <a:ext cx="11136183" cy="23780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95" name="Footer Placeholder 594">
            <a:extLst>
              <a:ext uri="{FF2B5EF4-FFF2-40B4-BE49-F238E27FC236}">
                <a16:creationId xmlns:a16="http://schemas.microsoft.com/office/drawing/2014/main" id="{DAB09D47-F354-2C19-D5C2-662673B4E8EE}"/>
              </a:ext>
            </a:extLst>
          </p:cNvPr>
          <p:cNvSpPr>
            <a:spLocks noGrp="1"/>
          </p:cNvSpPr>
          <p:nvPr>
            <p:ph type="ftr" sz="quarter" idx="5"/>
          </p:nvPr>
        </p:nvSpPr>
        <p:spPr>
          <a:xfrm>
            <a:off x="10067964" y="6570431"/>
            <a:ext cx="1136808" cy="230832"/>
          </a:xfrm>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327870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5437683"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Good Service</a:t>
            </a:r>
            <a:r>
              <a:rPr lang="en-GB" sz="3000" kern="0">
                <a:solidFill>
                  <a:srgbClr val="7413DC"/>
                </a:solidFill>
                <a:latin typeface="Nunito Sans Black"/>
                <a:cs typeface="Calibri"/>
              </a:rPr>
              <a:t> </a:t>
            </a:r>
            <a:r>
              <a:rPr kumimoji="0" lang="en-GB" sz="3000" b="0" i="0" u="none" strike="noStrike" kern="0" cap="none" spc="0" normalizeH="0" baseline="0" noProof="0">
                <a:ln>
                  <a:noFill/>
                </a:ln>
                <a:solidFill>
                  <a:srgbClr val="7413DC"/>
                </a:solidFill>
                <a:effectLst/>
                <a:uLnTx/>
                <a:uFillTx/>
                <a:latin typeface="Nunito Sans Black"/>
                <a:ea typeface="+mn-ea"/>
                <a:cs typeface="Calibri"/>
              </a:rPr>
              <a:t>Awards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aphicFrame>
        <p:nvGraphicFramePr>
          <p:cNvPr id="2" name="Diagram 1">
            <a:extLst>
              <a:ext uri="{FF2B5EF4-FFF2-40B4-BE49-F238E27FC236}">
                <a16:creationId xmlns:a16="http://schemas.microsoft.com/office/drawing/2014/main" id="{7E8B1399-C6A6-DCF4-9880-58E21FA6B8CA}"/>
              </a:ext>
            </a:extLst>
          </p:cNvPr>
          <p:cNvGraphicFramePr/>
          <p:nvPr/>
        </p:nvGraphicFramePr>
        <p:xfrm>
          <a:off x="527907" y="1510496"/>
          <a:ext cx="11136183" cy="3122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D9A1F80-FEF8-01B5-65C2-441E22A10758}"/>
              </a:ext>
            </a:extLst>
          </p:cNvPr>
          <p:cNvSpPr txBox="1"/>
          <p:nvPr/>
        </p:nvSpPr>
        <p:spPr>
          <a:xfrm>
            <a:off x="411670" y="4429156"/>
            <a:ext cx="11136183" cy="1962076"/>
          </a:xfrm>
          <a:prstGeom prst="rect">
            <a:avLst/>
          </a:prstGeom>
          <a:noFill/>
        </p:spPr>
        <p:txBody>
          <a:bodyPr wrap="square" lIns="91440" tIns="45720" rIns="91440" bIns="45720" rtlCol="0" anchor="t">
            <a:spAutoFit/>
          </a:bodyPr>
          <a:lstStyle/>
          <a:p>
            <a:r>
              <a:rPr lang="en-GB" dirty="0"/>
              <a:t>Note that Good Service Awards are: Chief Scout’s Commendation for Good Service, Award for Merit, Bar to the Award for Merit, Silver Acorn, Bar to the Silver Acorn, Silver Wolf. </a:t>
            </a:r>
          </a:p>
          <a:p>
            <a:endParaRPr lang="en-GB" dirty="0"/>
          </a:p>
          <a:p>
            <a:r>
              <a:rPr lang="en-GB" dirty="0"/>
              <a:t>The citations will now be visible to the Award recipient.</a:t>
            </a:r>
            <a:br>
              <a:rPr lang="en-GB" dirty="0"/>
            </a:br>
            <a:br>
              <a:rPr lang="en-GB" dirty="0"/>
            </a:br>
            <a:r>
              <a:rPr lang="en-GB" dirty="0"/>
              <a:t>Meritorious Conduct Awards and Long Service Awards continue to be dealt with as described in Chapter 11 of Policy, Organisation and Rules.</a:t>
            </a:r>
          </a:p>
          <a:p>
            <a:endParaRPr lang="en-GB" dirty="0"/>
          </a:p>
          <a:p>
            <a:r>
              <a:rPr lang="en-GB" dirty="0"/>
              <a:t>If you use local website workflows to process award applications, consider freeze and retirement plans for them. </a:t>
            </a:r>
          </a:p>
          <a:p>
            <a:endParaRPr lang="en-GB" dirty="0"/>
          </a:p>
        </p:txBody>
      </p:sp>
      <p:sp>
        <p:nvSpPr>
          <p:cNvPr id="706" name="Footer Placeholder 705">
            <a:extLst>
              <a:ext uri="{FF2B5EF4-FFF2-40B4-BE49-F238E27FC236}">
                <a16:creationId xmlns:a16="http://schemas.microsoft.com/office/drawing/2014/main" id="{62F6A973-7809-C056-68BB-22F5DBB2204D}"/>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2453613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6266548" cy="113107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3000" kern="0">
                <a:solidFill>
                  <a:srgbClr val="7413DC"/>
                </a:solidFill>
                <a:latin typeface="Nunito Sans Black"/>
                <a:cs typeface="Calibri"/>
              </a:rPr>
              <a:t>Notifications</a:t>
            </a:r>
            <a:br>
              <a:rPr lang="en-GB" sz="3000" kern="0">
                <a:solidFill>
                  <a:srgbClr val="7413DC"/>
                </a:solidFill>
                <a:latin typeface="Nunito Sans Black"/>
                <a:cs typeface="Calibri"/>
              </a:rPr>
            </a:br>
            <a:r>
              <a:rPr lang="en-GB" sz="3000" kern="0">
                <a:solidFill>
                  <a:srgbClr val="7413DC"/>
                </a:solidFill>
                <a:latin typeface="Nunito Sans Black"/>
                <a:cs typeface="Calibri"/>
              </a:rPr>
              <a:t>(Automated Messages, Emails)</a:t>
            </a:r>
          </a:p>
          <a:p>
            <a:pPr marL="0" marR="0" lvl="1" indent="0" algn="l" defTabSz="68578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3" name="TextBox 2">
            <a:extLst>
              <a:ext uri="{FF2B5EF4-FFF2-40B4-BE49-F238E27FC236}">
                <a16:creationId xmlns:a16="http://schemas.microsoft.com/office/drawing/2014/main" id="{285D1E81-DB2B-809E-9AD2-AEDD33431B33}"/>
              </a:ext>
            </a:extLst>
          </p:cNvPr>
          <p:cNvSpPr txBox="1"/>
          <p:nvPr/>
        </p:nvSpPr>
        <p:spPr>
          <a:xfrm>
            <a:off x="4000500" y="2077395"/>
            <a:ext cx="2951018" cy="3912751"/>
          </a:xfrm>
          <a:prstGeom prst="flowChartAlternateProcess">
            <a:avLst/>
          </a:prstGeom>
          <a:solidFill>
            <a:schemeClr val="accent2">
              <a:lumMod val="60000"/>
              <a:lumOff val="4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Email reminder</a:t>
            </a:r>
          </a:p>
          <a:p>
            <a:r>
              <a:rPr lang="en-GB" sz="1400" b="0">
                <a:solidFill>
                  <a:schemeClr val="tx1"/>
                </a:solidFill>
              </a:rPr>
              <a:t>Volunteers who have notifications and who have not logged on to the system for seven days will receive an email message advising them that they have notifications awaiting their action.</a:t>
            </a:r>
          </a:p>
          <a:p>
            <a:endParaRPr lang="en-GB" sz="1400" b="0">
              <a:solidFill>
                <a:schemeClr val="tx1"/>
              </a:solidFill>
            </a:endParaRPr>
          </a:p>
          <a:p>
            <a:r>
              <a:rPr lang="en-GB" sz="1400" b="0">
                <a:solidFill>
                  <a:schemeClr val="tx1"/>
                </a:solidFill>
              </a:rPr>
              <a:t>This email is designed to keep volunteers aware that there are tasks allocated to them, but not sending them an email every time a new action is created for them.</a:t>
            </a:r>
          </a:p>
        </p:txBody>
      </p:sp>
      <p:sp>
        <p:nvSpPr>
          <p:cNvPr id="5" name="TextBox 4">
            <a:extLst>
              <a:ext uri="{FF2B5EF4-FFF2-40B4-BE49-F238E27FC236}">
                <a16:creationId xmlns:a16="http://schemas.microsoft.com/office/drawing/2014/main" id="{C56F3C14-F6EE-5412-C1EC-DAC35FD46AE1}"/>
              </a:ext>
            </a:extLst>
          </p:cNvPr>
          <p:cNvSpPr txBox="1"/>
          <p:nvPr/>
        </p:nvSpPr>
        <p:spPr>
          <a:xfrm>
            <a:off x="858979" y="2077395"/>
            <a:ext cx="2402130" cy="3083778"/>
          </a:xfrm>
          <a:prstGeom prst="flowChartAlternateProcess">
            <a:avLst/>
          </a:prstGeom>
          <a:solidFill>
            <a:schemeClr val="accent2">
              <a:lumMod val="20000"/>
              <a:lumOff val="8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Automated notifications</a:t>
            </a:r>
          </a:p>
          <a:p>
            <a:r>
              <a:rPr lang="en-GB" sz="1400" b="0">
                <a:solidFill>
                  <a:schemeClr val="tx1"/>
                </a:solidFill>
              </a:rPr>
              <a:t>If an action needs to be completed this will be assigned to the volunteers and a notification sent in system.</a:t>
            </a:r>
          </a:p>
          <a:p>
            <a:endParaRPr lang="en-GB" sz="1400" b="0">
              <a:solidFill>
                <a:schemeClr val="tx1"/>
              </a:solidFill>
            </a:endParaRPr>
          </a:p>
          <a:p>
            <a:r>
              <a:rPr lang="en-GB" sz="1400" b="0">
                <a:solidFill>
                  <a:schemeClr val="tx1"/>
                </a:solidFill>
              </a:rPr>
              <a:t>Volunteers will see these notifications when they log in.</a:t>
            </a:r>
          </a:p>
        </p:txBody>
      </p:sp>
      <p:sp>
        <p:nvSpPr>
          <p:cNvPr id="6" name="TextBox 5">
            <a:extLst>
              <a:ext uri="{FF2B5EF4-FFF2-40B4-BE49-F238E27FC236}">
                <a16:creationId xmlns:a16="http://schemas.microsoft.com/office/drawing/2014/main" id="{FF98C07C-935A-6A1E-6374-D07682386CDB}"/>
              </a:ext>
            </a:extLst>
          </p:cNvPr>
          <p:cNvSpPr txBox="1"/>
          <p:nvPr/>
        </p:nvSpPr>
        <p:spPr>
          <a:xfrm>
            <a:off x="7827165" y="2077395"/>
            <a:ext cx="2402130" cy="3083778"/>
          </a:xfrm>
          <a:prstGeom prst="flowChartAlternateProcess">
            <a:avLst/>
          </a:prstGeom>
          <a:solidFill>
            <a:schemeClr val="accent2">
              <a:lumMod val="60000"/>
              <a:lumOff val="4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Messages to team members</a:t>
            </a:r>
          </a:p>
          <a:p>
            <a:r>
              <a:rPr lang="en-GB" sz="1400" b="0">
                <a:solidFill>
                  <a:schemeClr val="tx1"/>
                </a:solidFill>
              </a:rPr>
              <a:t>Members of a team or sub-team can send a message to the members of their team or sub-team or ‘unit’ (e.g. Group).  </a:t>
            </a:r>
          </a:p>
          <a:p>
            <a:endParaRPr lang="en-GB" sz="1400" b="0">
              <a:solidFill>
                <a:schemeClr val="tx1"/>
              </a:solidFill>
            </a:endParaRPr>
          </a:p>
          <a:p>
            <a:r>
              <a:rPr lang="en-GB" sz="1400" b="0">
                <a:solidFill>
                  <a:schemeClr val="tx1"/>
                </a:solidFill>
              </a:rPr>
              <a:t>This will be delivered as an email to each volunteer.</a:t>
            </a:r>
          </a:p>
        </p:txBody>
      </p:sp>
      <p:cxnSp>
        <p:nvCxnSpPr>
          <p:cNvPr id="8" name="Straight Connector 7">
            <a:extLst>
              <a:ext uri="{FF2B5EF4-FFF2-40B4-BE49-F238E27FC236}">
                <a16:creationId xmlns:a16="http://schemas.microsoft.com/office/drawing/2014/main" id="{2A55D606-4148-1D37-1D17-EAE8615D7721}"/>
              </a:ext>
            </a:extLst>
          </p:cNvPr>
          <p:cNvCxnSpPr/>
          <p:nvPr/>
        </p:nvCxnSpPr>
        <p:spPr>
          <a:xfrm>
            <a:off x="7389341" y="1985319"/>
            <a:ext cx="0" cy="4004827"/>
          </a:xfrm>
          <a:prstGeom prst="line">
            <a:avLst/>
          </a:prstGeom>
          <a:ln w="28575" cap="flat" cmpd="sng" algn="ctr">
            <a:solidFill>
              <a:srgbClr val="7030A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Footer Placeholder 6">
            <a:extLst>
              <a:ext uri="{FF2B5EF4-FFF2-40B4-BE49-F238E27FC236}">
                <a16:creationId xmlns:a16="http://schemas.microsoft.com/office/drawing/2014/main" id="{29BD0EF8-1D49-BA9E-6E20-CC0F80F27A7A}"/>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3690048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5437683" cy="669414"/>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Dashboards &amp; Reporting</a:t>
            </a:r>
          </a:p>
          <a:p>
            <a:pPr marL="0" marR="0" lvl="1" indent="0" algn="l" defTabSz="68578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pic>
        <p:nvPicPr>
          <p:cNvPr id="3" name="Picture 2" descr="A screenshot of a calendar&#10;&#10;Description automatically generated">
            <a:extLst>
              <a:ext uri="{FF2B5EF4-FFF2-40B4-BE49-F238E27FC236}">
                <a16:creationId xmlns:a16="http://schemas.microsoft.com/office/drawing/2014/main" id="{89275F45-0B88-7ECC-FD29-DF10C5E6DB1C}"/>
              </a:ext>
            </a:extLst>
          </p:cNvPr>
          <p:cNvPicPr>
            <a:picLocks noChangeAspect="1"/>
          </p:cNvPicPr>
          <p:nvPr/>
        </p:nvPicPr>
        <p:blipFill>
          <a:blip r:embed="rId3"/>
          <a:stretch>
            <a:fillRect/>
          </a:stretch>
        </p:blipFill>
        <p:spPr>
          <a:xfrm>
            <a:off x="506842" y="1239078"/>
            <a:ext cx="5004229" cy="5306628"/>
          </a:xfrm>
          <a:prstGeom prst="rect">
            <a:avLst/>
          </a:prstGeom>
          <a:ln>
            <a:solidFill>
              <a:schemeClr val="tx1"/>
            </a:solidFill>
          </a:ln>
        </p:spPr>
      </p:pic>
      <p:pic>
        <p:nvPicPr>
          <p:cNvPr id="6" name="Picture 5" descr="A screenshot of a computer&#10;&#10;Description automatically generated">
            <a:extLst>
              <a:ext uri="{FF2B5EF4-FFF2-40B4-BE49-F238E27FC236}">
                <a16:creationId xmlns:a16="http://schemas.microsoft.com/office/drawing/2014/main" id="{65215EDD-E9C9-840A-C463-AF5DE4DD226C}"/>
              </a:ext>
            </a:extLst>
          </p:cNvPr>
          <p:cNvPicPr>
            <a:picLocks noChangeAspect="1"/>
          </p:cNvPicPr>
          <p:nvPr/>
        </p:nvPicPr>
        <p:blipFill rotWithShape="1">
          <a:blip r:embed="rId4"/>
          <a:srcRect l="17469" t="27237" r="23068" b="7867"/>
          <a:stretch/>
        </p:blipFill>
        <p:spPr>
          <a:xfrm>
            <a:off x="3588202" y="4445559"/>
            <a:ext cx="6396451" cy="2109792"/>
          </a:xfrm>
          <a:prstGeom prst="rect">
            <a:avLst/>
          </a:prstGeom>
          <a:ln>
            <a:solidFill>
              <a:schemeClr val="tx1"/>
            </a:solidFill>
          </a:ln>
        </p:spPr>
      </p:pic>
      <p:sp>
        <p:nvSpPr>
          <p:cNvPr id="8" name="TextBox 7">
            <a:extLst>
              <a:ext uri="{FF2B5EF4-FFF2-40B4-BE49-F238E27FC236}">
                <a16:creationId xmlns:a16="http://schemas.microsoft.com/office/drawing/2014/main" id="{043136DE-CAB1-64FA-CE4C-C0CB11215F19}"/>
              </a:ext>
            </a:extLst>
          </p:cNvPr>
          <p:cNvSpPr txBox="1"/>
          <p:nvPr/>
        </p:nvSpPr>
        <p:spPr>
          <a:xfrm>
            <a:off x="5727797" y="1157555"/>
            <a:ext cx="6096000" cy="3016210"/>
          </a:xfrm>
          <a:prstGeom prst="rect">
            <a:avLst/>
          </a:prstGeom>
          <a:noFill/>
        </p:spPr>
        <p:txBody>
          <a:bodyPr wrap="square">
            <a:spAutoFit/>
          </a:bodyPr>
          <a:lstStyle/>
          <a:p>
            <a:pPr marL="285750" indent="-285750">
              <a:spcAft>
                <a:spcPts val="300"/>
              </a:spcAft>
              <a:buFont typeface="Arial" panose="020B0604020202020204" pitchFamily="34" charset="0"/>
              <a:buChar char="•"/>
            </a:pPr>
            <a:r>
              <a:rPr lang="en-GB" sz="1800" dirty="0"/>
              <a:t>The primary reporting tool is a new feature called data explorer</a:t>
            </a:r>
          </a:p>
          <a:p>
            <a:pPr marL="285750" indent="-285750">
              <a:spcAft>
                <a:spcPts val="300"/>
              </a:spcAft>
              <a:buFont typeface="Arial" panose="020B0604020202020204" pitchFamily="34" charset="0"/>
              <a:buChar char="•"/>
            </a:pPr>
            <a:r>
              <a:rPr lang="en-GB" sz="1800" dirty="0"/>
              <a:t>This slide show examples of the dashboards generated</a:t>
            </a:r>
          </a:p>
          <a:p>
            <a:pPr marL="285750" indent="-285750">
              <a:spcAft>
                <a:spcPts val="300"/>
              </a:spcAft>
              <a:buFont typeface="Arial" panose="020B0604020202020204" pitchFamily="34" charset="0"/>
              <a:buChar char="•"/>
            </a:pPr>
            <a:r>
              <a:rPr lang="en-GB" sz="1800" dirty="0"/>
              <a:t>Clicking on each tile in the system will show the detail behind this information </a:t>
            </a:r>
          </a:p>
          <a:p>
            <a:pPr marL="285750" indent="-285750">
              <a:spcAft>
                <a:spcPts val="300"/>
              </a:spcAft>
              <a:buFont typeface="Arial" panose="020B0604020202020204" pitchFamily="34" charset="0"/>
              <a:buChar char="•"/>
            </a:pPr>
            <a:r>
              <a:rPr lang="en-GB" sz="1800" dirty="0"/>
              <a:t>You can build and save your own customised dashboards from standard reports</a:t>
            </a:r>
          </a:p>
          <a:p>
            <a:pPr marL="285750" indent="-285750">
              <a:spcAft>
                <a:spcPts val="300"/>
              </a:spcAft>
              <a:buFont typeface="Arial" panose="020B0604020202020204" pitchFamily="34" charset="0"/>
              <a:buChar char="•"/>
            </a:pPr>
            <a:r>
              <a:rPr lang="en-GB" sz="1800" dirty="0"/>
              <a:t>You can share your dashboards with others, who will then be able to view the information relevant only to them</a:t>
            </a:r>
          </a:p>
        </p:txBody>
      </p:sp>
      <p:sp>
        <p:nvSpPr>
          <p:cNvPr id="5" name="Footer Placeholder 4">
            <a:extLst>
              <a:ext uri="{FF2B5EF4-FFF2-40B4-BE49-F238E27FC236}">
                <a16:creationId xmlns:a16="http://schemas.microsoft.com/office/drawing/2014/main" id="{B5DE55FC-99C8-8DD9-345E-7E6E8AB51430}"/>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3776314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5437683" cy="669414"/>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Dashboards &amp; Reporting</a:t>
            </a:r>
          </a:p>
          <a:p>
            <a:pPr marL="0" marR="0" lvl="1" indent="0" algn="l" defTabSz="68578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pic>
        <p:nvPicPr>
          <p:cNvPr id="2" name="Picture 1" descr="A screenshot of a computer&#10;&#10;Description automatically generated">
            <a:extLst>
              <a:ext uri="{FF2B5EF4-FFF2-40B4-BE49-F238E27FC236}">
                <a16:creationId xmlns:a16="http://schemas.microsoft.com/office/drawing/2014/main" id="{D88E4AFC-7F53-A21B-5229-BCC4C2C3982C}"/>
              </a:ext>
            </a:extLst>
          </p:cNvPr>
          <p:cNvPicPr>
            <a:picLocks noChangeAspect="1"/>
          </p:cNvPicPr>
          <p:nvPr/>
        </p:nvPicPr>
        <p:blipFill>
          <a:blip r:embed="rId3"/>
          <a:stretch>
            <a:fillRect/>
          </a:stretch>
        </p:blipFill>
        <p:spPr>
          <a:xfrm>
            <a:off x="290116" y="1208358"/>
            <a:ext cx="8726065" cy="5104750"/>
          </a:xfrm>
          <a:prstGeom prst="rect">
            <a:avLst/>
          </a:prstGeom>
          <a:noFill/>
        </p:spPr>
      </p:pic>
      <p:sp>
        <p:nvSpPr>
          <p:cNvPr id="3" name="TextBox 2">
            <a:extLst>
              <a:ext uri="{FF2B5EF4-FFF2-40B4-BE49-F238E27FC236}">
                <a16:creationId xmlns:a16="http://schemas.microsoft.com/office/drawing/2014/main" id="{2BBCDDAA-38AF-D14C-A566-4813294A7BFD}"/>
              </a:ext>
            </a:extLst>
          </p:cNvPr>
          <p:cNvSpPr txBox="1"/>
          <p:nvPr/>
        </p:nvSpPr>
        <p:spPr>
          <a:xfrm>
            <a:off x="8946113" y="3186168"/>
            <a:ext cx="3106786" cy="923330"/>
          </a:xfrm>
          <a:prstGeom prst="rect">
            <a:avLst/>
          </a:prstGeom>
          <a:noFill/>
        </p:spPr>
        <p:txBody>
          <a:bodyPr wrap="square" rtlCol="0">
            <a:spAutoFit/>
          </a:bodyPr>
          <a:lstStyle/>
          <a:p>
            <a:r>
              <a:rPr lang="en-GB"/>
              <a:t>Users can add new dashboards, either by creating a new dashboard from scratch, or by cloning an existing dashboard.</a:t>
            </a:r>
          </a:p>
        </p:txBody>
      </p:sp>
      <p:sp>
        <p:nvSpPr>
          <p:cNvPr id="6" name="Footer Placeholder 5">
            <a:extLst>
              <a:ext uri="{FF2B5EF4-FFF2-40B4-BE49-F238E27FC236}">
                <a16:creationId xmlns:a16="http://schemas.microsoft.com/office/drawing/2014/main" id="{9AD50C34-1811-7CD7-9C8C-8F3A78ED0BCD}"/>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2271872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5437683" cy="669414"/>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Appointment Reviews</a:t>
            </a:r>
          </a:p>
          <a:p>
            <a:pPr marL="0" marR="0" lvl="1" indent="0" algn="l" defTabSz="68578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3" name="TextBox 2">
            <a:extLst>
              <a:ext uri="{FF2B5EF4-FFF2-40B4-BE49-F238E27FC236}">
                <a16:creationId xmlns:a16="http://schemas.microsoft.com/office/drawing/2014/main" id="{73548345-DF49-5718-FC71-561E9F074275}"/>
              </a:ext>
            </a:extLst>
          </p:cNvPr>
          <p:cNvSpPr txBox="1"/>
          <p:nvPr/>
        </p:nvSpPr>
        <p:spPr>
          <a:xfrm>
            <a:off x="290116" y="1403850"/>
            <a:ext cx="10914656" cy="1323439"/>
          </a:xfrm>
          <a:prstGeom prst="rect">
            <a:avLst/>
          </a:prstGeom>
          <a:noFill/>
        </p:spPr>
        <p:txBody>
          <a:bodyPr wrap="square">
            <a:spAutoFit/>
          </a:bodyPr>
          <a:lstStyle/>
          <a:p>
            <a:pPr marL="285750" indent="-285750">
              <a:buFont typeface="Arial" panose="020B0604020202020204" pitchFamily="34" charset="0"/>
              <a:buChar char="•"/>
            </a:pPr>
            <a:r>
              <a:rPr lang="en-GB" sz="2000"/>
              <a:t>The system contains the current template for the appointment review process</a:t>
            </a:r>
          </a:p>
          <a:p>
            <a:pPr marL="285750" indent="-285750">
              <a:buFont typeface="Arial" panose="020B0604020202020204" pitchFamily="34" charset="0"/>
              <a:buChar char="•"/>
            </a:pPr>
            <a:r>
              <a:rPr lang="en-GB" sz="2000"/>
              <a:t>Both the volunteer and their line manager can access this</a:t>
            </a:r>
          </a:p>
          <a:p>
            <a:pPr marL="285750" indent="-285750">
              <a:buFont typeface="Arial" panose="020B0604020202020204" pitchFamily="34" charset="0"/>
              <a:buChar char="•"/>
            </a:pPr>
            <a:r>
              <a:rPr lang="en-GB" sz="2000"/>
              <a:t>This latest appointment review will be recorded and visible in the system and overwritten after each subsequent review</a:t>
            </a:r>
          </a:p>
        </p:txBody>
      </p:sp>
      <p:graphicFrame>
        <p:nvGraphicFramePr>
          <p:cNvPr id="8" name="Diagram 7">
            <a:extLst>
              <a:ext uri="{FF2B5EF4-FFF2-40B4-BE49-F238E27FC236}">
                <a16:creationId xmlns:a16="http://schemas.microsoft.com/office/drawing/2014/main" id="{BBC85CE4-697A-0235-201B-E6C92C1955CD}"/>
              </a:ext>
            </a:extLst>
          </p:cNvPr>
          <p:cNvGraphicFramePr/>
          <p:nvPr>
            <p:extLst>
              <p:ext uri="{D42A27DB-BD31-4B8C-83A1-F6EECF244321}">
                <p14:modId xmlns:p14="http://schemas.microsoft.com/office/powerpoint/2010/main" val="2886118892"/>
              </p:ext>
            </p:extLst>
          </p:nvPr>
        </p:nvGraphicFramePr>
        <p:xfrm>
          <a:off x="431656" y="2867262"/>
          <a:ext cx="11136183" cy="2948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477D6F4-957C-CA5A-3229-E919B86DF82F}"/>
              </a:ext>
            </a:extLst>
          </p:cNvPr>
          <p:cNvSpPr txBox="1"/>
          <p:nvPr/>
        </p:nvSpPr>
        <p:spPr>
          <a:xfrm>
            <a:off x="606057" y="6090145"/>
            <a:ext cx="9842759" cy="300082"/>
          </a:xfrm>
          <a:prstGeom prst="rect">
            <a:avLst/>
          </a:prstGeom>
          <a:noFill/>
        </p:spPr>
        <p:txBody>
          <a:bodyPr wrap="none" rtlCol="0">
            <a:spAutoFit/>
          </a:bodyPr>
          <a:lstStyle/>
          <a:p>
            <a:r>
              <a:rPr lang="en-US"/>
              <a:t>First review auto-scheduled to be 1 year after start; then every 5 years.  But dates can be manually reset as appropriate.</a:t>
            </a:r>
            <a:endParaRPr lang="en-GB"/>
          </a:p>
        </p:txBody>
      </p:sp>
      <p:sp>
        <p:nvSpPr>
          <p:cNvPr id="511" name="Footer Placeholder 510">
            <a:extLst>
              <a:ext uri="{FF2B5EF4-FFF2-40B4-BE49-F238E27FC236}">
                <a16:creationId xmlns:a16="http://schemas.microsoft.com/office/drawing/2014/main" id="{EBCF6981-4957-A866-966B-2EDDDF62A6FC}"/>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3616163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5437683" cy="669414"/>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Suspensions</a:t>
            </a:r>
          </a:p>
          <a:p>
            <a:pPr marL="0" marR="0" lvl="1" indent="0" algn="l" defTabSz="68578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3" name="Footer Placeholder 2">
            <a:extLst>
              <a:ext uri="{FF2B5EF4-FFF2-40B4-BE49-F238E27FC236}">
                <a16:creationId xmlns:a16="http://schemas.microsoft.com/office/drawing/2014/main" id="{790F1641-42A9-9DDF-4635-3600EBA043C0}"/>
              </a:ext>
            </a:extLst>
          </p:cNvPr>
          <p:cNvSpPr>
            <a:spLocks noGrp="1"/>
          </p:cNvSpPr>
          <p:nvPr>
            <p:ph type="ftr" sz="quarter" idx="5"/>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5" name="TextBox 4">
            <a:extLst>
              <a:ext uri="{FF2B5EF4-FFF2-40B4-BE49-F238E27FC236}">
                <a16:creationId xmlns:a16="http://schemas.microsoft.com/office/drawing/2014/main" id="{B31C1A31-6A98-3F46-2DA7-D6967D11CC89}"/>
              </a:ext>
            </a:extLst>
          </p:cNvPr>
          <p:cNvSpPr txBox="1"/>
          <p:nvPr/>
        </p:nvSpPr>
        <p:spPr>
          <a:xfrm>
            <a:off x="159707" y="1147874"/>
            <a:ext cx="11139382" cy="300082"/>
          </a:xfrm>
          <a:prstGeom prst="rect">
            <a:avLst/>
          </a:prstGeom>
          <a:noFill/>
        </p:spPr>
        <p:txBody>
          <a:bodyPr wrap="square" lIns="91440" tIns="45720" rIns="91440" bIns="45720" rtlCol="0" anchor="t">
            <a:spAutoFit/>
          </a:bodyPr>
          <a:lstStyle/>
          <a:p>
            <a:r>
              <a:rPr lang="en-US"/>
              <a:t>This process is applicable to any adult member who has reached their 18</a:t>
            </a:r>
            <a:r>
              <a:rPr lang="en-US" baseline="30000"/>
              <a:t>th</a:t>
            </a:r>
            <a:r>
              <a:rPr lang="en-US"/>
              <a:t> birthday. See POR for more details on the suspension process. </a:t>
            </a:r>
            <a:endParaRPr lang="en-GB"/>
          </a:p>
        </p:txBody>
      </p:sp>
      <p:graphicFrame>
        <p:nvGraphicFramePr>
          <p:cNvPr id="6" name="Diagram 5">
            <a:extLst>
              <a:ext uri="{FF2B5EF4-FFF2-40B4-BE49-F238E27FC236}">
                <a16:creationId xmlns:a16="http://schemas.microsoft.com/office/drawing/2014/main" id="{868E3E4D-FAB7-C3EB-D5E9-C3FF8851E006}"/>
              </a:ext>
            </a:extLst>
          </p:cNvPr>
          <p:cNvGraphicFramePr/>
          <p:nvPr>
            <p:extLst>
              <p:ext uri="{D42A27DB-BD31-4B8C-83A1-F6EECF244321}">
                <p14:modId xmlns:p14="http://schemas.microsoft.com/office/powerpoint/2010/main" val="3471256925"/>
              </p:ext>
            </p:extLst>
          </p:nvPr>
        </p:nvGraphicFramePr>
        <p:xfrm>
          <a:off x="413944" y="1517338"/>
          <a:ext cx="11136183" cy="1897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9217EAF0-5D74-9171-35CC-2B7E3AF3B2C7}"/>
              </a:ext>
            </a:extLst>
          </p:cNvPr>
          <p:cNvGraphicFramePr/>
          <p:nvPr>
            <p:extLst>
              <p:ext uri="{D42A27DB-BD31-4B8C-83A1-F6EECF244321}">
                <p14:modId xmlns:p14="http://schemas.microsoft.com/office/powerpoint/2010/main" val="669142436"/>
              </p:ext>
            </p:extLst>
          </p:nvPr>
        </p:nvGraphicFramePr>
        <p:xfrm>
          <a:off x="413945" y="3622888"/>
          <a:ext cx="7018213" cy="15696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a:extLst>
              <a:ext uri="{FF2B5EF4-FFF2-40B4-BE49-F238E27FC236}">
                <a16:creationId xmlns:a16="http://schemas.microsoft.com/office/drawing/2014/main" id="{9D503038-C87E-9420-AC75-6CF9B1A7D615}"/>
              </a:ext>
            </a:extLst>
          </p:cNvPr>
          <p:cNvGraphicFramePr/>
          <p:nvPr>
            <p:extLst>
              <p:ext uri="{D42A27DB-BD31-4B8C-83A1-F6EECF244321}">
                <p14:modId xmlns:p14="http://schemas.microsoft.com/office/powerpoint/2010/main" val="3032084718"/>
              </p:ext>
            </p:extLst>
          </p:nvPr>
        </p:nvGraphicFramePr>
        <p:xfrm>
          <a:off x="413945" y="5270448"/>
          <a:ext cx="11136183" cy="143202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cxnSp>
        <p:nvCxnSpPr>
          <p:cNvPr id="9" name="Straight Connector 8">
            <a:extLst>
              <a:ext uri="{FF2B5EF4-FFF2-40B4-BE49-F238E27FC236}">
                <a16:creationId xmlns:a16="http://schemas.microsoft.com/office/drawing/2014/main" id="{0DBD7E3C-210D-4800-9AF1-F466CE41CA78}"/>
              </a:ext>
            </a:extLst>
          </p:cNvPr>
          <p:cNvCxnSpPr/>
          <p:nvPr/>
        </p:nvCxnSpPr>
        <p:spPr>
          <a:xfrm>
            <a:off x="413944" y="3478255"/>
            <a:ext cx="11136183" cy="77899"/>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2" name="Footer Placeholder 510">
            <a:extLst>
              <a:ext uri="{FF2B5EF4-FFF2-40B4-BE49-F238E27FC236}">
                <a16:creationId xmlns:a16="http://schemas.microsoft.com/office/drawing/2014/main" id="{2B343095-1827-6D1C-DE4F-048C3EF329E1}"/>
              </a:ext>
            </a:extLst>
          </p:cNvPr>
          <p:cNvSpPr txBox="1">
            <a:spLocks/>
          </p:cNvSpPr>
          <p:nvPr/>
        </p:nvSpPr>
        <p:spPr>
          <a:xfrm>
            <a:off x="10886936" y="6742584"/>
            <a:ext cx="1136808" cy="230832"/>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pc="56" dirty="0">
                <a:solidFill>
                  <a:srgbClr val="000000"/>
                </a:solidFill>
              </a:rPr>
              <a:t>Sept 24 - Version 4</a:t>
            </a:r>
            <a:endParaRPr lang="en-US" dirty="0"/>
          </a:p>
        </p:txBody>
      </p:sp>
    </p:spTree>
    <p:extLst>
      <p:ext uri="{BB962C8B-B14F-4D97-AF65-F5344CB8AC3E}">
        <p14:creationId xmlns:p14="http://schemas.microsoft.com/office/powerpoint/2010/main" val="1480745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88486"/>
        </a:solidFill>
        <a:effectLst/>
      </p:bgPr>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581892" y="3497208"/>
            <a:ext cx="7303152" cy="203644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defRPr/>
            </a:pPr>
            <a:r>
              <a:rPr lang="en-GB" sz="4000" dirty="0">
                <a:latin typeface="Nunito Sans Black"/>
              </a:rPr>
              <a:t>New functions which can be used from Go-Live</a:t>
            </a:r>
            <a:endParaRPr lang="en-US" dirty="0"/>
          </a:p>
          <a:p>
            <a:pPr marL="10795" defTabSz="914400">
              <a:buClr>
                <a:srgbClr val="7414DC"/>
              </a:buClr>
              <a:defRPr/>
            </a:pPr>
            <a:endParaRPr lang="en-GB" sz="4000" dirty="0">
              <a:latin typeface="Nunito Sans Black"/>
            </a:endParaRPr>
          </a:p>
        </p:txBody>
      </p:sp>
      <p:sp>
        <p:nvSpPr>
          <p:cNvPr id="3" name="Footer Placeholder 2">
            <a:extLst>
              <a:ext uri="{FF2B5EF4-FFF2-40B4-BE49-F238E27FC236}">
                <a16:creationId xmlns:a16="http://schemas.microsoft.com/office/drawing/2014/main" id="{F1C70A7F-B01B-6F24-B4B5-6B2DCDAF87EC}"/>
              </a:ext>
            </a:extLst>
          </p:cNvPr>
          <p:cNvSpPr>
            <a:spLocks noGrp="1"/>
          </p:cNvSpPr>
          <p:nvPr>
            <p:ph type="ftr" sz="quarter" idx="14"/>
          </p:nvPr>
        </p:nvSpPr>
        <p:spPr/>
        <p:txBody>
          <a:bodyPr/>
          <a:lstStyle/>
          <a:p>
            <a:r>
              <a:rPr lang="en-US" spc="56">
                <a:solidFill>
                  <a:srgbClr val="FFFFFF"/>
                </a:solidFill>
              </a:rPr>
              <a:t>Sept 24 - Version 4</a:t>
            </a:r>
            <a:endParaRPr lang="en-US"/>
          </a:p>
        </p:txBody>
      </p:sp>
    </p:spTree>
    <p:extLst>
      <p:ext uri="{BB962C8B-B14F-4D97-AF65-F5344CB8AC3E}">
        <p14:creationId xmlns:p14="http://schemas.microsoft.com/office/powerpoint/2010/main" val="203835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87C273-51ED-12B6-BDD7-7A28E31A4BF8}"/>
              </a:ext>
            </a:extLst>
          </p:cNvPr>
          <p:cNvSpPr txBox="1"/>
          <p:nvPr/>
        </p:nvSpPr>
        <p:spPr>
          <a:xfrm>
            <a:off x="6286527" y="1945925"/>
            <a:ext cx="5728671" cy="3762568"/>
          </a:xfrm>
          <a:prstGeom prst="rect">
            <a:avLst/>
          </a:prstGeom>
          <a:noFill/>
        </p:spPr>
        <p:txBody>
          <a:bodyPr wrap="square" lIns="68580" tIns="34290" rIns="68580" bIns="34290" rtlCol="0" anchor="t">
            <a:spAutoFit/>
          </a:bodyPr>
          <a:lstStyle/>
          <a:p>
            <a:pPr marL="352425" indent="-342900">
              <a:spcBef>
                <a:spcPts val="600"/>
              </a:spcBef>
              <a:spcAft>
                <a:spcPts val="600"/>
              </a:spcAft>
              <a:buClr>
                <a:srgbClr val="7414DC"/>
              </a:buClr>
              <a:buSzPct val="125000"/>
              <a:buFont typeface="Arial" panose="020B0604020202020204" pitchFamily="34" charset="0"/>
              <a:buChar char="•"/>
              <a:defRPr/>
            </a:pPr>
            <a:r>
              <a:rPr kumimoji="0" lang="en-GB" sz="2200" b="0" i="0" u="none" strike="noStrike" kern="1200" cap="none" spc="0" normalizeH="0" baseline="0" noProof="0" dirty="0">
                <a:ln>
                  <a:noFill/>
                </a:ln>
                <a:solidFill>
                  <a:srgbClr val="000000"/>
                </a:solidFill>
                <a:effectLst/>
                <a:uLnTx/>
                <a:uFillTx/>
                <a:latin typeface="Nunito Sans"/>
                <a:ea typeface="Calibri"/>
              </a:rPr>
              <a:t>The </a:t>
            </a:r>
            <a:r>
              <a:rPr lang="en-GB" sz="2200" dirty="0">
                <a:solidFill>
                  <a:srgbClr val="000000"/>
                </a:solidFill>
                <a:latin typeface="Nunito Sans"/>
                <a:ea typeface="Calibri"/>
              </a:rPr>
              <a:t>functions</a:t>
            </a:r>
            <a:r>
              <a:rPr kumimoji="0" lang="en-GB" sz="2200" b="0" i="0" u="none" strike="noStrike" kern="1200" cap="none" spc="0" normalizeH="0" baseline="0" noProof="0" dirty="0">
                <a:ln>
                  <a:noFill/>
                </a:ln>
                <a:solidFill>
                  <a:srgbClr val="000000"/>
                </a:solidFill>
                <a:effectLst/>
                <a:uLnTx/>
                <a:uFillTx/>
                <a:latin typeface="Nunito Sans"/>
                <a:ea typeface="Calibri"/>
              </a:rPr>
              <a:t> listed in this section are encouraged, but optional to use from Go-Live</a:t>
            </a:r>
            <a:endParaRPr lang="en-GB" sz="2200" dirty="0">
              <a:solidFill>
                <a:srgbClr val="000000"/>
              </a:solidFill>
              <a:latin typeface="Nunito Sans"/>
              <a:ea typeface="Calibri"/>
            </a:endParaRPr>
          </a:p>
          <a:p>
            <a:pPr marL="352425" indent="-342900">
              <a:spcBef>
                <a:spcPts val="600"/>
              </a:spcBef>
              <a:spcAft>
                <a:spcPts val="600"/>
              </a:spcAft>
              <a:buClr>
                <a:srgbClr val="7414DC"/>
              </a:buClr>
              <a:buSzPct val="125000"/>
              <a:buFont typeface="Arial" panose="020B0604020202020204" pitchFamily="34" charset="0"/>
              <a:buChar char="•"/>
              <a:defRPr/>
            </a:pPr>
            <a:r>
              <a:rPr kumimoji="0" lang="en-GB" sz="2200" b="0" i="0" u="none" strike="noStrike" kern="1200" cap="none" spc="0" normalizeH="0" baseline="0" noProof="0" dirty="0">
                <a:ln>
                  <a:noFill/>
                </a:ln>
                <a:solidFill>
                  <a:srgbClr val="000000"/>
                </a:solidFill>
                <a:effectLst/>
                <a:uLnTx/>
                <a:uFillTx/>
                <a:latin typeface="Nunito Sans"/>
                <a:ea typeface="Calibri"/>
              </a:rPr>
              <a:t>This section provides a brief overview of these functions so that you can prepare for </a:t>
            </a:r>
            <a:r>
              <a:rPr lang="en-GB" sz="2200" dirty="0">
                <a:solidFill>
                  <a:srgbClr val="000000"/>
                </a:solidFill>
                <a:latin typeface="Nunito Sans"/>
                <a:ea typeface="Calibri"/>
              </a:rPr>
              <a:t>these locally</a:t>
            </a:r>
            <a:endParaRPr kumimoji="0" lang="en-GB" sz="2200" b="0" i="0" u="none" strike="noStrike" kern="1200" cap="none" spc="0" normalizeH="0" baseline="0" noProof="0" dirty="0">
              <a:ln>
                <a:noFill/>
              </a:ln>
              <a:solidFill>
                <a:srgbClr val="000000"/>
              </a:solidFill>
              <a:effectLst/>
              <a:uLnTx/>
              <a:uFillTx/>
              <a:latin typeface="Nunito Sans"/>
              <a:ea typeface="Calibri"/>
            </a:endParaRPr>
          </a:p>
          <a:p>
            <a:pPr marL="352425" indent="-342900">
              <a:spcBef>
                <a:spcPts val="600"/>
              </a:spcBef>
              <a:spcAft>
                <a:spcPts val="600"/>
              </a:spcAft>
              <a:buClr>
                <a:srgbClr val="7414DC"/>
              </a:buClr>
              <a:buSzPct val="125000"/>
              <a:buFont typeface="Arial" panose="020B0604020202020204" pitchFamily="34" charset="0"/>
              <a:buChar char="•"/>
              <a:defRPr/>
            </a:pPr>
            <a:r>
              <a:rPr lang="en-GB" sz="2200" dirty="0">
                <a:solidFill>
                  <a:srgbClr val="000000"/>
                </a:solidFill>
                <a:latin typeface="Nunito Sans"/>
                <a:ea typeface="Calibri"/>
              </a:rPr>
              <a:t>All Districts and Counties and equivalents are strongly encouraged to consider early adoption of the Nights Away Notification process</a:t>
            </a:r>
          </a:p>
        </p:txBody>
      </p:sp>
      <p:sp>
        <p:nvSpPr>
          <p:cNvPr id="5" name="object 5">
            <a:extLst>
              <a:ext uri="{FF2B5EF4-FFF2-40B4-BE49-F238E27FC236}">
                <a16:creationId xmlns:a16="http://schemas.microsoft.com/office/drawing/2014/main" id="{52EBD7CB-CAB0-238B-96A4-71E2BBF45749}"/>
              </a:ext>
            </a:extLst>
          </p:cNvPr>
          <p:cNvSpPr txBox="1"/>
          <p:nvPr/>
        </p:nvSpPr>
        <p:spPr>
          <a:xfrm>
            <a:off x="6359166" y="878782"/>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Overview</a:t>
            </a:r>
            <a:endParaRPr kumimoji="0" lang="en-US" sz="1800" b="0" i="0" u="none" strike="noStrike" kern="1200" cap="none" spc="0" normalizeH="0" baseline="0" noProof="0">
              <a:ln>
                <a:noFill/>
              </a:ln>
              <a:solidFill>
                <a:srgbClr val="000000"/>
              </a:solidFill>
              <a:effectLst/>
              <a:uLnTx/>
              <a:uFillTx/>
              <a:latin typeface="Nunito Sans"/>
              <a:ea typeface="+mn-ea"/>
              <a:cs typeface="+mn-cs"/>
            </a:endParaRPr>
          </a:p>
        </p:txBody>
      </p:sp>
      <p:pic>
        <p:nvPicPr>
          <p:cNvPr id="2" name="Picture 1" descr="two-cubs-learning-digital-skills-jpg.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4" name="Footer Placeholder 3">
            <a:extLst>
              <a:ext uri="{FF2B5EF4-FFF2-40B4-BE49-F238E27FC236}">
                <a16:creationId xmlns:a16="http://schemas.microsoft.com/office/drawing/2014/main" id="{B3523AB0-059B-AAF9-6386-A011F2738D20}"/>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1123288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13">
            <a:extLst>
              <a:ext uri="{FF2B5EF4-FFF2-40B4-BE49-F238E27FC236}">
                <a16:creationId xmlns:a16="http://schemas.microsoft.com/office/drawing/2014/main" id="{238DD008-805F-47E3-53C6-6F8AEC626D52}"/>
              </a:ext>
            </a:extLst>
          </p:cNvPr>
          <p:cNvSpPr>
            <a:spLocks noGrp="1"/>
          </p:cNvSpPr>
          <p:nvPr>
            <p:ph type="ftr" sz="quarter" idx="5"/>
          </p:nvPr>
        </p:nvSpPr>
        <p:spPr>
          <a:xfrm>
            <a:off x="10082155" y="6689897"/>
            <a:ext cx="1437575" cy="230832"/>
          </a:xfrm>
        </p:spPr>
        <p:txBody>
          <a:bodyPr/>
          <a:lstStyle/>
          <a:p>
            <a:r>
              <a:rPr lang="en-US" spc="56">
                <a:solidFill>
                  <a:srgbClr val="000000"/>
                </a:solidFill>
              </a:rPr>
              <a:t>Sept 24 - Version 4</a:t>
            </a:r>
            <a:endParaRPr lang="en-US"/>
          </a:p>
        </p:txBody>
      </p:sp>
      <p:sp>
        <p:nvSpPr>
          <p:cNvPr id="27" name="object 5">
            <a:extLst>
              <a:ext uri="{FF2B5EF4-FFF2-40B4-BE49-F238E27FC236}">
                <a16:creationId xmlns:a16="http://schemas.microsoft.com/office/drawing/2014/main" id="{024D0C83-71EB-E5B2-3D29-8A0AE0630716}"/>
              </a:ext>
            </a:extLst>
          </p:cNvPr>
          <p:cNvSpPr txBox="1"/>
          <p:nvPr/>
        </p:nvSpPr>
        <p:spPr>
          <a:xfrm>
            <a:off x="411990" y="691131"/>
            <a:ext cx="9282469"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7413DC"/>
                </a:solidFill>
                <a:effectLst/>
                <a:uLnTx/>
                <a:uFillTx/>
                <a:latin typeface="Nunito Sans Black"/>
                <a:ea typeface="+mn-ea"/>
                <a:cs typeface="Calibri"/>
              </a:rPr>
              <a:t>New functions which can be used from Go-Live</a:t>
            </a:r>
            <a:endParaRPr kumimoji="0" lang="en-US" sz="1800" b="0" i="0" u="none" strike="noStrike" kern="1200" cap="none" spc="0" normalizeH="0" baseline="0" noProof="0" dirty="0">
              <a:ln>
                <a:noFill/>
              </a:ln>
              <a:solidFill>
                <a:srgbClr val="000000"/>
              </a:solidFill>
              <a:effectLst/>
              <a:uLnTx/>
              <a:uFillTx/>
              <a:latin typeface="Nunito Sans"/>
              <a:ea typeface="+mn-ea"/>
              <a:cs typeface="+mn-cs"/>
            </a:endParaRPr>
          </a:p>
        </p:txBody>
      </p:sp>
      <p:sp>
        <p:nvSpPr>
          <p:cNvPr id="2" name="TextBox 1">
            <a:extLst>
              <a:ext uri="{FF2B5EF4-FFF2-40B4-BE49-F238E27FC236}">
                <a16:creationId xmlns:a16="http://schemas.microsoft.com/office/drawing/2014/main" id="{D77FC57D-B116-2654-59FC-20824D9B080E}"/>
              </a:ext>
            </a:extLst>
          </p:cNvPr>
          <p:cNvSpPr txBox="1"/>
          <p:nvPr/>
        </p:nvSpPr>
        <p:spPr>
          <a:xfrm>
            <a:off x="2982322" y="1640855"/>
            <a:ext cx="8834604" cy="1208023"/>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New functionality – not available in Compass; very strong encouragement for use from go-live</a:t>
            </a:r>
          </a:p>
          <a:p>
            <a:r>
              <a:rPr lang="en-GB"/>
              <a:t>Provides a standard way to apply for a Nights Away activity authorisation</a:t>
            </a:r>
          </a:p>
          <a:p>
            <a:r>
              <a:rPr lang="en-GB"/>
              <a:t>Applicant can upload all event details (programme, risk assessments, etc.) as well as providing the NAN detail</a:t>
            </a:r>
          </a:p>
          <a:p>
            <a:r>
              <a:rPr lang="en-GB"/>
              <a:t>All adult appointment data needed by the approver will show online (for all attending adults: status of adult criminal record checks, mandatory learning, nights away permits, etc.)</a:t>
            </a:r>
          </a:p>
        </p:txBody>
      </p:sp>
      <p:sp>
        <p:nvSpPr>
          <p:cNvPr id="3" name="TextBox 28">
            <a:extLst>
              <a:ext uri="{FF2B5EF4-FFF2-40B4-BE49-F238E27FC236}">
                <a16:creationId xmlns:a16="http://schemas.microsoft.com/office/drawing/2014/main" id="{CABCE10F-971E-A27F-1246-A0CED13D8EE4}"/>
              </a:ext>
            </a:extLst>
          </p:cNvPr>
          <p:cNvSpPr txBox="1"/>
          <p:nvPr/>
        </p:nvSpPr>
        <p:spPr>
          <a:xfrm>
            <a:off x="520155" y="1920866"/>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algn="ctr">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Nights Away Notifications (NAN)</a:t>
            </a:r>
            <a:endParaRPr lang="en-US"/>
          </a:p>
        </p:txBody>
      </p:sp>
      <p:sp>
        <p:nvSpPr>
          <p:cNvPr id="4" name="TextBox 3">
            <a:extLst>
              <a:ext uri="{FF2B5EF4-FFF2-40B4-BE49-F238E27FC236}">
                <a16:creationId xmlns:a16="http://schemas.microsoft.com/office/drawing/2014/main" id="{6EE093D5-03E7-0005-5392-DE4F99658E99}"/>
              </a:ext>
            </a:extLst>
          </p:cNvPr>
          <p:cNvSpPr txBox="1"/>
          <p:nvPr/>
        </p:nvSpPr>
        <p:spPr>
          <a:xfrm>
            <a:off x="520154" y="3230442"/>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r>
              <a:rPr lang="en-GB" sz="1600" b="1">
                <a:solidFill>
                  <a:schemeClr val="tx1"/>
                </a:solidFill>
              </a:rPr>
              <a:t>Qualifications</a:t>
            </a:r>
          </a:p>
        </p:txBody>
      </p:sp>
      <p:sp>
        <p:nvSpPr>
          <p:cNvPr id="5" name="TextBox 4">
            <a:extLst>
              <a:ext uri="{FF2B5EF4-FFF2-40B4-BE49-F238E27FC236}">
                <a16:creationId xmlns:a16="http://schemas.microsoft.com/office/drawing/2014/main" id="{8951A228-7F67-9729-88E2-1C16198E1F7D}"/>
              </a:ext>
            </a:extLst>
          </p:cNvPr>
          <p:cNvSpPr txBox="1"/>
          <p:nvPr/>
        </p:nvSpPr>
        <p:spPr>
          <a:xfrm>
            <a:off x="2982320" y="3066162"/>
            <a:ext cx="8834605" cy="969496"/>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New functionality – not available in Compass; use encouraged, but not vital, from go-live</a:t>
            </a:r>
          </a:p>
          <a:p>
            <a:r>
              <a:rPr lang="en-GB"/>
              <a:t>Volunteers can add certificates of their ‘qualifications’ to their record</a:t>
            </a:r>
          </a:p>
          <a:p>
            <a:r>
              <a:rPr lang="en-GB"/>
              <a:t>For example: qualifications for non-permit activities (e.g. shooting), food hygiene qualifications, certificates of First Aid other than First Response</a:t>
            </a:r>
          </a:p>
        </p:txBody>
      </p:sp>
      <p:sp>
        <p:nvSpPr>
          <p:cNvPr id="6" name="TextBox 5">
            <a:extLst>
              <a:ext uri="{FF2B5EF4-FFF2-40B4-BE49-F238E27FC236}">
                <a16:creationId xmlns:a16="http://schemas.microsoft.com/office/drawing/2014/main" id="{711DEFB7-C376-DB50-F9DC-27E61A578365}"/>
              </a:ext>
            </a:extLst>
          </p:cNvPr>
          <p:cNvSpPr txBox="1"/>
          <p:nvPr/>
        </p:nvSpPr>
        <p:spPr>
          <a:xfrm>
            <a:off x="520154" y="4191268"/>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algn="ctr">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Actions</a:t>
            </a:r>
          </a:p>
        </p:txBody>
      </p:sp>
      <p:sp>
        <p:nvSpPr>
          <p:cNvPr id="7" name="TextBox 6">
            <a:extLst>
              <a:ext uri="{FF2B5EF4-FFF2-40B4-BE49-F238E27FC236}">
                <a16:creationId xmlns:a16="http://schemas.microsoft.com/office/drawing/2014/main" id="{F88E0245-4426-5F97-7519-5CFACA009FC4}"/>
              </a:ext>
            </a:extLst>
          </p:cNvPr>
          <p:cNvSpPr txBox="1"/>
          <p:nvPr/>
        </p:nvSpPr>
        <p:spPr>
          <a:xfrm>
            <a:off x="2982320" y="4249811"/>
            <a:ext cx="8834606" cy="530915"/>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New functionality – not available in Compass ; not vital, but teams can use this functionality from go-live</a:t>
            </a:r>
          </a:p>
          <a:p>
            <a:r>
              <a:rPr lang="en-GB"/>
              <a:t>For use by a team to record agreed action points, for example resulting from a programme planning meeting</a:t>
            </a:r>
          </a:p>
        </p:txBody>
      </p:sp>
      <p:sp>
        <p:nvSpPr>
          <p:cNvPr id="12" name="TextBox 11">
            <a:extLst>
              <a:ext uri="{FF2B5EF4-FFF2-40B4-BE49-F238E27FC236}">
                <a16:creationId xmlns:a16="http://schemas.microsoft.com/office/drawing/2014/main" id="{CD783BA7-1379-6BFB-EDB7-188F6B793AFD}"/>
              </a:ext>
            </a:extLst>
          </p:cNvPr>
          <p:cNvSpPr txBox="1"/>
          <p:nvPr/>
        </p:nvSpPr>
        <p:spPr>
          <a:xfrm>
            <a:off x="520155" y="5057204"/>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algn="ctr">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Attracting new volunteers</a:t>
            </a:r>
          </a:p>
        </p:txBody>
      </p:sp>
      <p:sp>
        <p:nvSpPr>
          <p:cNvPr id="13" name="TextBox 12">
            <a:extLst>
              <a:ext uri="{FF2B5EF4-FFF2-40B4-BE49-F238E27FC236}">
                <a16:creationId xmlns:a16="http://schemas.microsoft.com/office/drawing/2014/main" id="{377B6C43-D254-EAA2-599B-B4567B455CC8}"/>
              </a:ext>
            </a:extLst>
          </p:cNvPr>
          <p:cNvSpPr txBox="1"/>
          <p:nvPr/>
        </p:nvSpPr>
        <p:spPr>
          <a:xfrm>
            <a:off x="2982321" y="4996484"/>
            <a:ext cx="8834607" cy="769441"/>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New functionality – not available in Compass; can be used from go-live</a:t>
            </a:r>
          </a:p>
          <a:p>
            <a:r>
              <a:rPr lang="en-GB"/>
              <a:t>This is additional to our ‘traditional’ recruitment methods</a:t>
            </a:r>
          </a:p>
          <a:p>
            <a:r>
              <a:rPr lang="en-GB"/>
              <a:t>This will enable volunteer vacancies to be advertised online and responded to by interested potential volunteers.</a:t>
            </a:r>
          </a:p>
        </p:txBody>
      </p:sp>
    </p:spTree>
    <p:extLst>
      <p:ext uri="{BB962C8B-B14F-4D97-AF65-F5344CB8AC3E}">
        <p14:creationId xmlns:p14="http://schemas.microsoft.com/office/powerpoint/2010/main" val="337051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52EBD7CB-CAB0-238B-96A4-71E2BBF45749}"/>
              </a:ext>
            </a:extLst>
          </p:cNvPr>
          <p:cNvSpPr txBox="1"/>
          <p:nvPr/>
        </p:nvSpPr>
        <p:spPr>
          <a:xfrm>
            <a:off x="336551" y="668979"/>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Content</a:t>
            </a:r>
          </a:p>
        </p:txBody>
      </p:sp>
      <p:sp>
        <p:nvSpPr>
          <p:cNvPr id="3" name="TextBox 2">
            <a:extLst>
              <a:ext uri="{FF2B5EF4-FFF2-40B4-BE49-F238E27FC236}">
                <a16:creationId xmlns:a16="http://schemas.microsoft.com/office/drawing/2014/main" id="{2A3D6380-AD62-9533-2C66-E0666E223068}"/>
              </a:ext>
            </a:extLst>
          </p:cNvPr>
          <p:cNvSpPr txBox="1"/>
          <p:nvPr/>
        </p:nvSpPr>
        <p:spPr>
          <a:xfrm>
            <a:off x="245837" y="1889623"/>
            <a:ext cx="5588596" cy="4008790"/>
          </a:xfrm>
          <a:prstGeom prst="rect">
            <a:avLst/>
          </a:prstGeom>
          <a:noFill/>
        </p:spPr>
        <p:txBody>
          <a:bodyPr wrap="square" lIns="68580" tIns="34290" rIns="68580" bIns="34290" rtlCol="0" anchor="t">
            <a:spAutoFit/>
          </a:bodyPr>
          <a:lstStyle/>
          <a:p>
            <a:pPr marL="342900" indent="-342900">
              <a:spcBef>
                <a:spcPts val="600"/>
              </a:spcBef>
              <a:spcAft>
                <a:spcPts val="600"/>
              </a:spcAft>
              <a:buClr>
                <a:schemeClr val="tx2"/>
              </a:buClr>
              <a:buSzPct val="125000"/>
              <a:buFont typeface="Arial" panose="020B0604020202020204" pitchFamily="34" charset="0"/>
              <a:buChar char="•"/>
            </a:pPr>
            <a:r>
              <a:rPr lang="en-US" sz="1800" dirty="0"/>
              <a:t>The digital system will support a range of local processes, to significantly reduce the amount of time volunteers need to spend doing ‘admin’</a:t>
            </a:r>
          </a:p>
          <a:p>
            <a:pPr marL="342900" indent="-342900">
              <a:spcBef>
                <a:spcPts val="600"/>
              </a:spcBef>
              <a:spcAft>
                <a:spcPts val="600"/>
              </a:spcAft>
              <a:buClr>
                <a:schemeClr val="tx2"/>
              </a:buClr>
              <a:buSzPct val="125000"/>
              <a:buFont typeface="Arial" panose="020B0604020202020204" pitchFamily="34" charset="0"/>
              <a:buChar char="•"/>
            </a:pPr>
            <a:r>
              <a:rPr lang="en-US" sz="1800" dirty="0"/>
              <a:t>The new digital system has several functions which include: </a:t>
            </a:r>
          </a:p>
          <a:p>
            <a:pPr marL="685800" lvl="1" indent="-342900">
              <a:spcBef>
                <a:spcPts val="600"/>
              </a:spcBef>
              <a:spcAft>
                <a:spcPts val="600"/>
              </a:spcAft>
              <a:buClr>
                <a:schemeClr val="tx2"/>
              </a:buClr>
              <a:buSzPct val="125000"/>
              <a:buFont typeface="Arial" panose="020B0604020202020204" pitchFamily="34" charset="0"/>
              <a:buChar char="•"/>
            </a:pPr>
            <a:r>
              <a:rPr lang="en-GB" sz="1800" dirty="0"/>
              <a:t>Existing local processes which were supported by Compass </a:t>
            </a:r>
          </a:p>
          <a:p>
            <a:pPr marL="685800" lvl="1" indent="-342900">
              <a:spcBef>
                <a:spcPts val="600"/>
              </a:spcBef>
              <a:spcAft>
                <a:spcPts val="600"/>
              </a:spcAft>
              <a:buClr>
                <a:schemeClr val="tx2"/>
              </a:buClr>
              <a:buSzPct val="125000"/>
              <a:buFont typeface="Arial" panose="020B0604020202020204" pitchFamily="34" charset="0"/>
              <a:buChar char="•"/>
            </a:pPr>
            <a:r>
              <a:rPr lang="en-GB" sz="1800" dirty="0"/>
              <a:t>Local processes that are not currently supported by Compass but will be supported by the new digital system</a:t>
            </a:r>
          </a:p>
          <a:p>
            <a:pPr marL="342900" indent="-342900">
              <a:spcBef>
                <a:spcPts val="600"/>
              </a:spcBef>
              <a:spcAft>
                <a:spcPts val="600"/>
              </a:spcAft>
              <a:buClr>
                <a:schemeClr val="tx2"/>
              </a:buClr>
              <a:buSzPct val="125000"/>
              <a:buFont typeface="Arial" panose="020B0604020202020204" pitchFamily="34" charset="0"/>
              <a:buChar char="•"/>
            </a:pPr>
            <a:r>
              <a:rPr lang="en-GB" sz="1800" dirty="0"/>
              <a:t>Some functions are optional, and others </a:t>
            </a:r>
            <a:r>
              <a:rPr lang="en-GB" sz="1800" b="1" dirty="0"/>
              <a:t>must </a:t>
            </a:r>
            <a:r>
              <a:rPr lang="en-GB" sz="1800" dirty="0"/>
              <a:t>be used from Go-Live.</a:t>
            </a:r>
          </a:p>
        </p:txBody>
      </p:sp>
      <p:pic>
        <p:nvPicPr>
          <p:cNvPr id="2" name="Picture 15">
            <a:extLst>
              <a:ext uri="{FF2B5EF4-FFF2-40B4-BE49-F238E27FC236}">
                <a16:creationId xmlns:a16="http://schemas.microsoft.com/office/drawing/2014/main" id="{9C077699-980F-4D66-1D63-8236CBC98E2F}"/>
              </a:ext>
            </a:extLst>
          </p:cNvPr>
          <p:cNvPicPr>
            <a:picLocks noChangeAspect="1"/>
          </p:cNvPicPr>
          <p:nvPr/>
        </p:nvPicPr>
        <p:blipFill rotWithShape="1">
          <a:blip r:embed="rId3"/>
          <a:srcRect l="13732" t="2637" r="27041" b="198"/>
          <a:stretch/>
        </p:blipFill>
        <p:spPr>
          <a:xfrm>
            <a:off x="6096000" y="0"/>
            <a:ext cx="6096000" cy="6866916"/>
          </a:xfrm>
          <a:prstGeom prst="rect">
            <a:avLst/>
          </a:prstGeom>
        </p:spPr>
      </p:pic>
      <p:sp>
        <p:nvSpPr>
          <p:cNvPr id="6" name="Footer Placeholder 5">
            <a:extLst>
              <a:ext uri="{FF2B5EF4-FFF2-40B4-BE49-F238E27FC236}">
                <a16:creationId xmlns:a16="http://schemas.microsoft.com/office/drawing/2014/main" id="{44D38583-2B8F-D2BB-36B5-7D37BF267CB0}"/>
              </a:ext>
            </a:extLst>
          </p:cNvPr>
          <p:cNvSpPr>
            <a:spLocks noGrp="1"/>
          </p:cNvSpPr>
          <p:nvPr>
            <p:ph type="ftr" sz="quarter" idx="5"/>
          </p:nvPr>
        </p:nvSpPr>
        <p:spPr>
          <a:xfrm>
            <a:off x="10067964" y="6390227"/>
            <a:ext cx="1136808" cy="115416"/>
          </a:xfrm>
        </p:spPr>
        <p:txBody>
          <a:bodyPr/>
          <a:lstStyle/>
          <a:p>
            <a:r>
              <a:rPr lang="en-US" spc="56" dirty="0">
                <a:solidFill>
                  <a:schemeClr val="bg1"/>
                </a:solidFill>
              </a:rPr>
              <a:t>Sept 24 - Version 4</a:t>
            </a:r>
            <a:endParaRPr lang="en-US" dirty="0">
              <a:solidFill>
                <a:schemeClr val="bg1"/>
              </a:solidFill>
            </a:endParaRPr>
          </a:p>
        </p:txBody>
      </p:sp>
    </p:spTree>
    <p:extLst>
      <p:ext uri="{BB962C8B-B14F-4D97-AF65-F5344CB8AC3E}">
        <p14:creationId xmlns:p14="http://schemas.microsoft.com/office/powerpoint/2010/main" val="683972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8892340"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Nights Away Notifications and authorisations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aphicFrame>
        <p:nvGraphicFramePr>
          <p:cNvPr id="2" name="Diagram 1">
            <a:extLst>
              <a:ext uri="{FF2B5EF4-FFF2-40B4-BE49-F238E27FC236}">
                <a16:creationId xmlns:a16="http://schemas.microsoft.com/office/drawing/2014/main" id="{7E8B1399-C6A6-DCF4-9880-58E21FA6B8CA}"/>
              </a:ext>
            </a:extLst>
          </p:cNvPr>
          <p:cNvGraphicFramePr/>
          <p:nvPr>
            <p:extLst>
              <p:ext uri="{D42A27DB-BD31-4B8C-83A1-F6EECF244321}">
                <p14:modId xmlns:p14="http://schemas.microsoft.com/office/powerpoint/2010/main" val="2948444038"/>
              </p:ext>
            </p:extLst>
          </p:nvPr>
        </p:nvGraphicFramePr>
        <p:xfrm>
          <a:off x="527908" y="944990"/>
          <a:ext cx="1130387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Rounded Corners 5">
            <a:extLst>
              <a:ext uri="{FF2B5EF4-FFF2-40B4-BE49-F238E27FC236}">
                <a16:creationId xmlns:a16="http://schemas.microsoft.com/office/drawing/2014/main" id="{F6AF1457-A892-BF5B-BCBA-24D10108E0A3}"/>
              </a:ext>
            </a:extLst>
          </p:cNvPr>
          <p:cNvSpPr/>
          <p:nvPr/>
        </p:nvSpPr>
        <p:spPr>
          <a:xfrm>
            <a:off x="1410344" y="4933381"/>
            <a:ext cx="9365382" cy="1241558"/>
          </a:xfrm>
          <a:prstGeom prst="roundRect">
            <a:avLst/>
          </a:prstGeom>
          <a:solidFill>
            <a:schemeClr val="accent2">
              <a:lumMod val="60000"/>
              <a:lumOff val="4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525" marR="0" lvl="0" algn="ctr" defTabSz="685800" rtl="0" eaLnBrk="1" fontAlgn="auto" latinLnBrk="0" hangingPunct="1">
              <a:lnSpc>
                <a:spcPct val="100000"/>
              </a:lnSpc>
              <a:spcBef>
                <a:spcPts val="600"/>
              </a:spcBef>
              <a:spcAft>
                <a:spcPts val="600"/>
              </a:spcAft>
              <a:buClr>
                <a:srgbClr val="7414DC"/>
              </a:buClr>
              <a:buSzPct val="125000"/>
              <a:tabLst/>
              <a:defRPr/>
            </a:pPr>
            <a:r>
              <a:rPr lang="en-GB" sz="1800">
                <a:solidFill>
                  <a:schemeClr val="tx1"/>
                </a:solidFill>
                <a:latin typeface="Nunito Sans"/>
              </a:rPr>
              <a:t>After approval (or if the NAN is initially refused), if there are changes made to the NAN it will reset and go round the approval route again.</a:t>
            </a:r>
            <a:br>
              <a:rPr lang="en-GB" sz="1800">
                <a:solidFill>
                  <a:schemeClr val="tx1"/>
                </a:solidFill>
                <a:latin typeface="Nunito Sans"/>
              </a:rPr>
            </a:br>
            <a:r>
              <a:rPr lang="en-GB" sz="1800">
                <a:solidFill>
                  <a:schemeClr val="tx1"/>
                </a:solidFill>
                <a:latin typeface="Nunito Sans"/>
              </a:rPr>
              <a:t>However, approved NAN forms can be updated up to the start date of the event by the Approver to reflect actual numbers who will attend a residential activity.</a:t>
            </a:r>
          </a:p>
        </p:txBody>
      </p:sp>
      <p:sp>
        <p:nvSpPr>
          <p:cNvPr id="150" name="Footer Placeholder 149">
            <a:extLst>
              <a:ext uri="{FF2B5EF4-FFF2-40B4-BE49-F238E27FC236}">
                <a16:creationId xmlns:a16="http://schemas.microsoft.com/office/drawing/2014/main" id="{A0B173CF-6A2F-3270-68FB-A3EB11BE2689}"/>
              </a:ext>
            </a:extLst>
          </p:cNvPr>
          <p:cNvSpPr>
            <a:spLocks noGrp="1"/>
          </p:cNvSpPr>
          <p:nvPr>
            <p:ph type="ftr" sz="quarter" idx="5"/>
          </p:nvPr>
        </p:nvSpPr>
        <p:spPr>
          <a:xfrm>
            <a:off x="10694974" y="6509868"/>
            <a:ext cx="1136808" cy="230832"/>
          </a:xfrm>
        </p:spPr>
        <p:txBody>
          <a:bodyPr/>
          <a:lstStyle/>
          <a:p>
            <a:r>
              <a:rPr lang="en-US" spc="56">
                <a:solidFill>
                  <a:srgbClr val="000000"/>
                </a:solidFill>
              </a:rPr>
              <a:t>Sept 24 - Version 4</a:t>
            </a:r>
            <a:endParaRPr lang="en-US"/>
          </a:p>
        </p:txBody>
      </p:sp>
      <p:sp>
        <p:nvSpPr>
          <p:cNvPr id="21" name="TextBox 20">
            <a:extLst>
              <a:ext uri="{FF2B5EF4-FFF2-40B4-BE49-F238E27FC236}">
                <a16:creationId xmlns:a16="http://schemas.microsoft.com/office/drawing/2014/main" id="{434AFBC8-DD5C-57E1-5B3C-ECAB8393CAC6}"/>
              </a:ext>
            </a:extLst>
          </p:cNvPr>
          <p:cNvSpPr txBox="1"/>
          <p:nvPr/>
        </p:nvSpPr>
        <p:spPr>
          <a:xfrm>
            <a:off x="529524" y="6367221"/>
            <a:ext cx="10053233"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You should plan to retire any NAN workflows on County or District Websites once the new tool goes live </a:t>
            </a:r>
          </a:p>
        </p:txBody>
      </p:sp>
    </p:spTree>
    <p:extLst>
      <p:ext uri="{BB962C8B-B14F-4D97-AF65-F5344CB8AC3E}">
        <p14:creationId xmlns:p14="http://schemas.microsoft.com/office/powerpoint/2010/main" val="3158040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BC4A118-21D3-A599-ECE5-A90CD4141909}"/>
              </a:ext>
            </a:extLst>
          </p:cNvPr>
          <p:cNvSpPr>
            <a:spLocks noGrp="1"/>
          </p:cNvSpPr>
          <p:nvPr>
            <p:ph type="ftr" sz="quarter" idx="5"/>
          </p:nvPr>
        </p:nvSpPr>
        <p:spPr>
          <a:xfrm>
            <a:off x="10067964" y="6390227"/>
            <a:ext cx="1136808" cy="230832"/>
          </a:xfrm>
        </p:spPr>
        <p:txBody>
          <a:bodyPr/>
          <a:lstStyle/>
          <a:p>
            <a:pPr marL="9525">
              <a:spcBef>
                <a:spcPts val="83"/>
              </a:spcBef>
            </a:pPr>
            <a:r>
              <a:rPr lang="en-US" spc="56"/>
              <a:t>Sept 24 - Version 4</a:t>
            </a:r>
            <a:endParaRPr lang="en-US" spc="-15"/>
          </a:p>
        </p:txBody>
      </p:sp>
    </p:spTree>
    <p:extLst>
      <p:ext uri="{BB962C8B-B14F-4D97-AF65-F5344CB8AC3E}">
        <p14:creationId xmlns:p14="http://schemas.microsoft.com/office/powerpoint/2010/main" val="1361697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441361" y="826454"/>
            <a:ext cx="5437683" cy="461665"/>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Colour coding</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6" name="TextBox 5">
            <a:extLst>
              <a:ext uri="{FF2B5EF4-FFF2-40B4-BE49-F238E27FC236}">
                <a16:creationId xmlns:a16="http://schemas.microsoft.com/office/drawing/2014/main" id="{8A66265D-09DA-7FB6-95F4-6246419262D7}"/>
              </a:ext>
            </a:extLst>
          </p:cNvPr>
          <p:cNvSpPr txBox="1"/>
          <p:nvPr/>
        </p:nvSpPr>
        <p:spPr>
          <a:xfrm>
            <a:off x="4527835" y="2182917"/>
            <a:ext cx="3161253" cy="1889879"/>
          </a:xfrm>
          <a:prstGeom prst="flowChartAlternateProcess">
            <a:avLst/>
          </a:prstGeom>
          <a:solidFill>
            <a:schemeClr val="accent2">
              <a:lumMod val="20000"/>
              <a:lumOff val="8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solidFill>
                  <a:schemeClr val="tx1"/>
                </a:solidFill>
              </a:rPr>
              <a:t>Some process change</a:t>
            </a:r>
          </a:p>
          <a:p>
            <a:pPr>
              <a:spcBef>
                <a:spcPts val="600"/>
              </a:spcBef>
            </a:pPr>
            <a:r>
              <a:rPr lang="en-GB" sz="1600" b="0">
                <a:solidFill>
                  <a:schemeClr val="tx1"/>
                </a:solidFill>
              </a:rPr>
              <a:t>This colour indicates a process element which has some changes to the digital process in the new digital system.</a:t>
            </a:r>
          </a:p>
        </p:txBody>
      </p:sp>
      <p:sp>
        <p:nvSpPr>
          <p:cNvPr id="8" name="TextBox 7">
            <a:extLst>
              <a:ext uri="{FF2B5EF4-FFF2-40B4-BE49-F238E27FC236}">
                <a16:creationId xmlns:a16="http://schemas.microsoft.com/office/drawing/2014/main" id="{6123F163-7297-6DA4-C83F-3CAC2EBC66A0}"/>
              </a:ext>
            </a:extLst>
          </p:cNvPr>
          <p:cNvSpPr txBox="1"/>
          <p:nvPr/>
        </p:nvSpPr>
        <p:spPr>
          <a:xfrm>
            <a:off x="8043519" y="2182917"/>
            <a:ext cx="3161253" cy="1345049"/>
          </a:xfrm>
          <a:prstGeom prst="flowChartAlternateProcess">
            <a:avLst/>
          </a:prstGeom>
          <a:no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Little change </a:t>
            </a:r>
          </a:p>
          <a:p>
            <a:pPr>
              <a:spcBef>
                <a:spcPts val="600"/>
              </a:spcBef>
            </a:pPr>
            <a:r>
              <a:rPr lang="en-GB" sz="1600" b="0">
                <a:solidFill>
                  <a:schemeClr val="tx1"/>
                </a:solidFill>
              </a:rPr>
              <a:t>Little (if any) change from the  current process (manual or digital).</a:t>
            </a:r>
          </a:p>
        </p:txBody>
      </p:sp>
      <p:sp>
        <p:nvSpPr>
          <p:cNvPr id="9" name="TextBox 8">
            <a:extLst>
              <a:ext uri="{FF2B5EF4-FFF2-40B4-BE49-F238E27FC236}">
                <a16:creationId xmlns:a16="http://schemas.microsoft.com/office/drawing/2014/main" id="{00DD0B2A-ECA9-6650-3AF1-2CD35E581D17}"/>
              </a:ext>
            </a:extLst>
          </p:cNvPr>
          <p:cNvSpPr txBox="1"/>
          <p:nvPr/>
        </p:nvSpPr>
        <p:spPr>
          <a:xfrm>
            <a:off x="441361" y="2182917"/>
            <a:ext cx="3732042" cy="2519839"/>
          </a:xfrm>
          <a:prstGeom prst="flowChartAlternateProcess">
            <a:avLst/>
          </a:prstGeom>
          <a:solidFill>
            <a:schemeClr val="accent2">
              <a:lumMod val="60000"/>
              <a:lumOff val="4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solidFill>
                  <a:schemeClr val="tx1"/>
                </a:solidFill>
              </a:rPr>
              <a:t>Significant process change</a:t>
            </a:r>
          </a:p>
          <a:p>
            <a:pPr>
              <a:spcBef>
                <a:spcPts val="600"/>
              </a:spcBef>
            </a:pPr>
            <a:r>
              <a:rPr lang="en-GB" sz="1600" b="0">
                <a:solidFill>
                  <a:schemeClr val="dk1"/>
                </a:solidFill>
              </a:rPr>
              <a:t>This colour indicates a process, or an element of a process, which has some significant changes from how it's currently completed either via Compass or manually.</a:t>
            </a:r>
          </a:p>
          <a:p>
            <a:pPr>
              <a:spcBef>
                <a:spcPts val="600"/>
              </a:spcBef>
            </a:pPr>
            <a:r>
              <a:rPr lang="en-GB" sz="1600" b="0">
                <a:solidFill>
                  <a:schemeClr val="dk1"/>
                </a:solidFill>
              </a:rPr>
              <a:t>This will significantly affect current local processes used by volunteers.</a:t>
            </a:r>
          </a:p>
        </p:txBody>
      </p:sp>
      <p:sp>
        <p:nvSpPr>
          <p:cNvPr id="2" name="TextBox 1">
            <a:extLst>
              <a:ext uri="{FF2B5EF4-FFF2-40B4-BE49-F238E27FC236}">
                <a16:creationId xmlns:a16="http://schemas.microsoft.com/office/drawing/2014/main" id="{97752D10-7C19-3B02-F86D-10AFA61A701B}"/>
              </a:ext>
            </a:extLst>
          </p:cNvPr>
          <p:cNvSpPr txBox="1"/>
          <p:nvPr/>
        </p:nvSpPr>
        <p:spPr>
          <a:xfrm>
            <a:off x="334357" y="1477949"/>
            <a:ext cx="7861447" cy="400110"/>
          </a:xfrm>
          <a:prstGeom prst="rect">
            <a:avLst/>
          </a:prstGeom>
          <a:noFill/>
        </p:spPr>
        <p:txBody>
          <a:bodyPr wrap="none" rtlCol="0">
            <a:spAutoFit/>
          </a:bodyPr>
          <a:lstStyle/>
          <a:p>
            <a:r>
              <a:rPr lang="en-GB" sz="2000"/>
              <a:t>Colours used in diagrams in this presentation have these meanings</a:t>
            </a:r>
          </a:p>
        </p:txBody>
      </p:sp>
      <p:sp>
        <p:nvSpPr>
          <p:cNvPr id="3" name="Footer Placeholder 2">
            <a:extLst>
              <a:ext uri="{FF2B5EF4-FFF2-40B4-BE49-F238E27FC236}">
                <a16:creationId xmlns:a16="http://schemas.microsoft.com/office/drawing/2014/main" id="{1B3BA588-28DE-269D-DDE5-2904F21D2A48}"/>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1442804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7BF33D6-3BD0-BF9B-BA27-48C8C61F8E68}"/>
              </a:ext>
            </a:extLst>
          </p:cNvPr>
          <p:cNvGrpSpPr/>
          <p:nvPr/>
        </p:nvGrpSpPr>
        <p:grpSpPr>
          <a:xfrm>
            <a:off x="657828" y="5043372"/>
            <a:ext cx="10834868" cy="1179841"/>
            <a:chOff x="740780" y="5128326"/>
            <a:chExt cx="10793392" cy="1179841"/>
          </a:xfrm>
        </p:grpSpPr>
        <p:sp>
          <p:nvSpPr>
            <p:cNvPr id="19" name="TextBox 17">
              <a:extLst>
                <a:ext uri="{FF2B5EF4-FFF2-40B4-BE49-F238E27FC236}">
                  <a16:creationId xmlns:a16="http://schemas.microsoft.com/office/drawing/2014/main" id="{244D8EF7-C561-6EAB-EBF8-1C727736CC18}"/>
                </a:ext>
              </a:extLst>
            </p:cNvPr>
            <p:cNvSpPr txBox="1"/>
            <p:nvPr/>
          </p:nvSpPr>
          <p:spPr>
            <a:xfrm>
              <a:off x="6220658" y="5557613"/>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r>
                <a:rPr lang="en-GB" sz="1600" b="1" dirty="0">
                  <a:solidFill>
                    <a:sysClr val="windowText" lastClr="000000"/>
                  </a:solidFill>
                </a:rPr>
                <a:t>Actions</a:t>
              </a:r>
            </a:p>
          </p:txBody>
        </p:sp>
        <p:sp>
          <p:nvSpPr>
            <p:cNvPr id="21" name="TextBox 16">
              <a:extLst>
                <a:ext uri="{FF2B5EF4-FFF2-40B4-BE49-F238E27FC236}">
                  <a16:creationId xmlns:a16="http://schemas.microsoft.com/office/drawing/2014/main" id="{3BCEB185-2144-C0E0-89FD-7D0E919A3C9D}"/>
                </a:ext>
              </a:extLst>
            </p:cNvPr>
            <p:cNvSpPr txBox="1"/>
            <p:nvPr/>
          </p:nvSpPr>
          <p:spPr>
            <a:xfrm>
              <a:off x="8847159" y="5557613"/>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r>
                <a:rPr lang="en-GB" sz="1600" b="1" dirty="0">
                  <a:solidFill>
                    <a:sysClr val="windowText" lastClr="000000"/>
                  </a:solidFill>
                </a:rPr>
                <a:t>Attracting new volunteers</a:t>
              </a:r>
            </a:p>
          </p:txBody>
        </p:sp>
        <p:grpSp>
          <p:nvGrpSpPr>
            <p:cNvPr id="18" name="Group 17">
              <a:extLst>
                <a:ext uri="{FF2B5EF4-FFF2-40B4-BE49-F238E27FC236}">
                  <a16:creationId xmlns:a16="http://schemas.microsoft.com/office/drawing/2014/main" id="{B293BF73-2DC4-6D30-56EC-F590290AEED9}"/>
                </a:ext>
              </a:extLst>
            </p:cNvPr>
            <p:cNvGrpSpPr/>
            <p:nvPr/>
          </p:nvGrpSpPr>
          <p:grpSpPr>
            <a:xfrm>
              <a:off x="740780" y="5128326"/>
              <a:ext cx="10793392" cy="1179841"/>
              <a:chOff x="740780" y="5128326"/>
              <a:chExt cx="10793392" cy="1179841"/>
            </a:xfrm>
          </p:grpSpPr>
          <p:sp>
            <p:nvSpPr>
              <p:cNvPr id="22" name="TextBox 19">
                <a:extLst>
                  <a:ext uri="{FF2B5EF4-FFF2-40B4-BE49-F238E27FC236}">
                    <a16:creationId xmlns:a16="http://schemas.microsoft.com/office/drawing/2014/main" id="{05A4A805-CD32-D8D8-A848-89C32D80ECE5}"/>
                  </a:ext>
                </a:extLst>
              </p:cNvPr>
              <p:cNvSpPr txBox="1"/>
              <p:nvPr/>
            </p:nvSpPr>
            <p:spPr>
              <a:xfrm>
                <a:off x="3594157" y="5557613"/>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r>
                  <a:rPr lang="en-GB" sz="1600" b="1" dirty="0">
                    <a:solidFill>
                      <a:sysClr val="windowText" lastClr="000000"/>
                    </a:solidFill>
                  </a:rPr>
                  <a:t>Qualifications</a:t>
                </a:r>
              </a:p>
            </p:txBody>
          </p:sp>
          <p:sp>
            <p:nvSpPr>
              <p:cNvPr id="26" name="TextBox 28">
                <a:extLst>
                  <a:ext uri="{FF2B5EF4-FFF2-40B4-BE49-F238E27FC236}">
                    <a16:creationId xmlns:a16="http://schemas.microsoft.com/office/drawing/2014/main" id="{0E89A8C0-3A3C-0F3A-E849-67DE5F31108A}"/>
                  </a:ext>
                </a:extLst>
              </p:cNvPr>
              <p:cNvSpPr txBox="1"/>
              <p:nvPr/>
            </p:nvSpPr>
            <p:spPr>
              <a:xfrm>
                <a:off x="967656" y="5557613"/>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defRPr/>
                </a:pPr>
                <a:r>
                  <a:rPr lang="en-GB" sz="1600" b="1" dirty="0">
                    <a:solidFill>
                      <a:sysClr val="windowText" lastClr="000000"/>
                    </a:solidFill>
                  </a:rPr>
                  <a:t>Nights Away Notifications (NAN)</a:t>
                </a:r>
                <a:endParaRPr lang="en-US" b="1" dirty="0">
                  <a:solidFill>
                    <a:sysClr val="windowText" lastClr="000000"/>
                  </a:solidFill>
                </a:endParaRPr>
              </a:p>
            </p:txBody>
          </p:sp>
          <p:sp>
            <p:nvSpPr>
              <p:cNvPr id="35" name="Rectangle: Rounded Corners 34">
                <a:extLst>
                  <a:ext uri="{FF2B5EF4-FFF2-40B4-BE49-F238E27FC236}">
                    <a16:creationId xmlns:a16="http://schemas.microsoft.com/office/drawing/2014/main" id="{E3419BAE-BA14-6150-3637-E848058DAC1F}"/>
                  </a:ext>
                </a:extLst>
              </p:cNvPr>
              <p:cNvSpPr/>
              <p:nvPr/>
            </p:nvSpPr>
            <p:spPr>
              <a:xfrm>
                <a:off x="740780" y="5128326"/>
                <a:ext cx="10793392" cy="1179841"/>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800" b="1" dirty="0">
                    <a:solidFill>
                      <a:schemeClr val="tx2"/>
                    </a:solidFill>
                  </a:rPr>
                  <a:t>Functions which CAN be used from Go-live</a:t>
                </a:r>
              </a:p>
            </p:txBody>
          </p:sp>
        </p:grpSp>
      </p:grpSp>
      <p:sp>
        <p:nvSpPr>
          <p:cNvPr id="36" name="Footer Placeholder 35">
            <a:extLst>
              <a:ext uri="{FF2B5EF4-FFF2-40B4-BE49-F238E27FC236}">
                <a16:creationId xmlns:a16="http://schemas.microsoft.com/office/drawing/2014/main" id="{B0571CD8-F166-7939-3B1F-CA792745B9E0}"/>
              </a:ext>
            </a:extLst>
          </p:cNvPr>
          <p:cNvSpPr>
            <a:spLocks noGrp="1"/>
          </p:cNvSpPr>
          <p:nvPr>
            <p:ph type="ftr" sz="quarter" idx="5"/>
          </p:nvPr>
        </p:nvSpPr>
        <p:spPr/>
        <p:txBody>
          <a:bodyPr/>
          <a:lstStyle/>
          <a:p>
            <a:r>
              <a:rPr lang="en-US" spc="56">
                <a:solidFill>
                  <a:srgbClr val="000000"/>
                </a:solidFill>
              </a:rPr>
              <a:t>Sept 24 - Version 4</a:t>
            </a:r>
            <a:endParaRPr lang="en-US"/>
          </a:p>
        </p:txBody>
      </p:sp>
      <p:grpSp>
        <p:nvGrpSpPr>
          <p:cNvPr id="17" name="Group 16">
            <a:extLst>
              <a:ext uri="{FF2B5EF4-FFF2-40B4-BE49-F238E27FC236}">
                <a16:creationId xmlns:a16="http://schemas.microsoft.com/office/drawing/2014/main" id="{5E709B59-F0E9-D366-C1BF-98A925096AD2}"/>
              </a:ext>
            </a:extLst>
          </p:cNvPr>
          <p:cNvGrpSpPr/>
          <p:nvPr/>
        </p:nvGrpSpPr>
        <p:grpSpPr>
          <a:xfrm>
            <a:off x="699304" y="903954"/>
            <a:ext cx="10793392" cy="3971266"/>
            <a:chOff x="740780" y="1073727"/>
            <a:chExt cx="10793392" cy="3971266"/>
          </a:xfrm>
        </p:grpSpPr>
        <p:sp>
          <p:nvSpPr>
            <p:cNvPr id="31" name="Rectangle: Rounded Corners 30">
              <a:extLst>
                <a:ext uri="{FF2B5EF4-FFF2-40B4-BE49-F238E27FC236}">
                  <a16:creationId xmlns:a16="http://schemas.microsoft.com/office/drawing/2014/main" id="{1FEE845B-CC4B-C08C-688B-CDCF0E6E7927}"/>
                </a:ext>
              </a:extLst>
            </p:cNvPr>
            <p:cNvSpPr/>
            <p:nvPr/>
          </p:nvSpPr>
          <p:spPr>
            <a:xfrm>
              <a:off x="740780" y="1073727"/>
              <a:ext cx="10793392" cy="3971266"/>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800" b="1" dirty="0">
                  <a:solidFill>
                    <a:schemeClr val="tx2"/>
                  </a:solidFill>
                </a:rPr>
                <a:t>Functions which MUST be used from Go-Live</a:t>
              </a:r>
            </a:p>
          </p:txBody>
        </p:sp>
        <p:grpSp>
          <p:nvGrpSpPr>
            <p:cNvPr id="14" name="Group 13">
              <a:extLst>
                <a:ext uri="{FF2B5EF4-FFF2-40B4-BE49-F238E27FC236}">
                  <a16:creationId xmlns:a16="http://schemas.microsoft.com/office/drawing/2014/main" id="{C91E054B-5BE8-8D49-D0B0-7D48DF7F6700}"/>
                </a:ext>
              </a:extLst>
            </p:cNvPr>
            <p:cNvGrpSpPr/>
            <p:nvPr/>
          </p:nvGrpSpPr>
          <p:grpSpPr>
            <a:xfrm>
              <a:off x="1021206" y="1602673"/>
              <a:ext cx="10222850" cy="3360261"/>
              <a:chOff x="1021206" y="1602673"/>
              <a:chExt cx="10222850" cy="3360261"/>
            </a:xfrm>
          </p:grpSpPr>
          <p:sp>
            <p:nvSpPr>
              <p:cNvPr id="25" name="TextBox 27">
                <a:extLst>
                  <a:ext uri="{FF2B5EF4-FFF2-40B4-BE49-F238E27FC236}">
                    <a16:creationId xmlns:a16="http://schemas.microsoft.com/office/drawing/2014/main" id="{6E5A1CF1-68E5-776D-5BB4-EFAC1B0079AC}"/>
                  </a:ext>
                </a:extLst>
              </p:cNvPr>
              <p:cNvSpPr txBox="1"/>
              <p:nvPr/>
            </p:nvSpPr>
            <p:spPr>
              <a:xfrm>
                <a:off x="8901713" y="3416285"/>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defRPr/>
                </a:pPr>
                <a:r>
                  <a:rPr lang="en-GB" sz="1600" b="1">
                    <a:solidFill>
                      <a:sysClr val="windowText" lastClr="000000"/>
                    </a:solidFill>
                  </a:rPr>
                  <a:t>Grant applications</a:t>
                </a:r>
                <a:endParaRPr lang="en-US" b="1">
                  <a:solidFill>
                    <a:sysClr val="windowText" lastClr="000000"/>
                  </a:solidFill>
                </a:endParaRPr>
              </a:p>
            </p:txBody>
          </p:sp>
          <p:sp>
            <p:nvSpPr>
              <p:cNvPr id="9" name="TextBox 8">
                <a:extLst>
                  <a:ext uri="{FF2B5EF4-FFF2-40B4-BE49-F238E27FC236}">
                    <a16:creationId xmlns:a16="http://schemas.microsoft.com/office/drawing/2014/main" id="{84AD2748-2F66-9772-2394-60CEFD057052}"/>
                  </a:ext>
                </a:extLst>
              </p:cNvPr>
              <p:cNvSpPr txBox="1"/>
              <p:nvPr/>
            </p:nvSpPr>
            <p:spPr>
              <a:xfrm>
                <a:off x="6269254" y="4314934"/>
                <a:ext cx="2340000" cy="648000"/>
              </a:xfrm>
              <a:prstGeom prst="flowChartAlternateProcess">
                <a:avLst/>
              </a:prstGeom>
              <a:solidFill>
                <a:schemeClr val="accent2">
                  <a:lumMod val="20000"/>
                  <a:lumOff val="80000"/>
                </a:schemeClr>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dirty="0">
                    <a:solidFill>
                      <a:sysClr val="windowText" lastClr="000000"/>
                    </a:solidFill>
                  </a:rPr>
                  <a:t>Appointment Reviews</a:t>
                </a:r>
              </a:p>
            </p:txBody>
          </p:sp>
          <p:sp>
            <p:nvSpPr>
              <p:cNvPr id="13" name="TextBox 12">
                <a:extLst>
                  <a:ext uri="{FF2B5EF4-FFF2-40B4-BE49-F238E27FC236}">
                    <a16:creationId xmlns:a16="http://schemas.microsoft.com/office/drawing/2014/main" id="{AAF3EDC0-187D-3E54-BB30-575412BCFBD0}"/>
                  </a:ext>
                </a:extLst>
              </p:cNvPr>
              <p:cNvSpPr txBox="1"/>
              <p:nvPr/>
            </p:nvSpPr>
            <p:spPr>
              <a:xfrm>
                <a:off x="3649916" y="4314934"/>
                <a:ext cx="2340000" cy="648000"/>
              </a:xfrm>
              <a:prstGeom prst="flowChartAlternateProcess">
                <a:avLst/>
              </a:prstGeom>
              <a:solidFill>
                <a:schemeClr val="accent2">
                  <a:lumMod val="20000"/>
                  <a:lumOff val="80000"/>
                </a:schemeClr>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Suspensions</a:t>
                </a:r>
                <a:br>
                  <a:rPr lang="en-GB" sz="1600" dirty="0">
                    <a:solidFill>
                      <a:sysClr val="windowText" lastClr="000000"/>
                    </a:solidFill>
                  </a:rPr>
                </a:br>
                <a:r>
                  <a:rPr lang="en-GB" sz="1600" dirty="0">
                    <a:solidFill>
                      <a:sysClr val="windowText" lastClr="000000"/>
                    </a:solidFill>
                  </a:rPr>
                  <a:t>(Adults)</a:t>
                </a:r>
              </a:p>
            </p:txBody>
          </p:sp>
          <p:sp>
            <p:nvSpPr>
              <p:cNvPr id="2" name="TextBox 1">
                <a:extLst>
                  <a:ext uri="{FF2B5EF4-FFF2-40B4-BE49-F238E27FC236}">
                    <a16:creationId xmlns:a16="http://schemas.microsoft.com/office/drawing/2014/main" id="{45B4D72C-B66F-CAB0-7DDC-8F974A32310F}"/>
                  </a:ext>
                </a:extLst>
              </p:cNvPr>
              <p:cNvSpPr txBox="1"/>
              <p:nvPr/>
            </p:nvSpPr>
            <p:spPr>
              <a:xfrm>
                <a:off x="8904056" y="1602673"/>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dirty="0">
                    <a:solidFill>
                      <a:sysClr val="windowText" lastClr="000000"/>
                    </a:solidFill>
                  </a:rPr>
                  <a:t>Volunteer Joining Journey</a:t>
                </a:r>
              </a:p>
            </p:txBody>
          </p:sp>
          <p:sp>
            <p:nvSpPr>
              <p:cNvPr id="5" name="TextBox 4">
                <a:extLst>
                  <a:ext uri="{FF2B5EF4-FFF2-40B4-BE49-F238E27FC236}">
                    <a16:creationId xmlns:a16="http://schemas.microsoft.com/office/drawing/2014/main" id="{30822AFD-74EC-01D8-D8A6-D6F4FD1BDFC6}"/>
                  </a:ext>
                </a:extLst>
              </p:cNvPr>
              <p:cNvSpPr txBox="1"/>
              <p:nvPr/>
            </p:nvSpPr>
            <p:spPr>
              <a:xfrm>
                <a:off x="3649916" y="1602673"/>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a:solidFill>
                      <a:sysClr val="windowText" lastClr="000000"/>
                    </a:solidFill>
                  </a:rPr>
                  <a:t>Managing your local structures</a:t>
                </a:r>
              </a:p>
            </p:txBody>
          </p:sp>
          <p:sp>
            <p:nvSpPr>
              <p:cNvPr id="6" name="TextBox 5">
                <a:extLst>
                  <a:ext uri="{FF2B5EF4-FFF2-40B4-BE49-F238E27FC236}">
                    <a16:creationId xmlns:a16="http://schemas.microsoft.com/office/drawing/2014/main" id="{3BCEB185-2144-C0E0-89FD-7D0E919A3C9D}"/>
                  </a:ext>
                </a:extLst>
              </p:cNvPr>
              <p:cNvSpPr txBox="1"/>
              <p:nvPr/>
            </p:nvSpPr>
            <p:spPr>
              <a:xfrm>
                <a:off x="3649916" y="3410847"/>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a:solidFill>
                      <a:sysClr val="windowText" lastClr="000000"/>
                    </a:solidFill>
                  </a:rPr>
                  <a:t>Notifications</a:t>
                </a:r>
              </a:p>
            </p:txBody>
          </p:sp>
          <p:sp>
            <p:nvSpPr>
              <p:cNvPr id="7" name="TextBox 6">
                <a:extLst>
                  <a:ext uri="{FF2B5EF4-FFF2-40B4-BE49-F238E27FC236}">
                    <a16:creationId xmlns:a16="http://schemas.microsoft.com/office/drawing/2014/main" id="{03F3DD3D-35AA-A832-8C0B-607D186AD30B}"/>
                  </a:ext>
                </a:extLst>
              </p:cNvPr>
              <p:cNvSpPr txBox="1"/>
              <p:nvPr/>
            </p:nvSpPr>
            <p:spPr>
              <a:xfrm>
                <a:off x="6273940" y="1602673"/>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a:solidFill>
                      <a:sysClr val="windowText" lastClr="000000"/>
                    </a:solidFill>
                  </a:rPr>
                  <a:t>Managing our volunteers</a:t>
                </a:r>
              </a:p>
            </p:txBody>
          </p:sp>
          <p:sp>
            <p:nvSpPr>
              <p:cNvPr id="8" name="TextBox 7">
                <a:extLst>
                  <a:ext uri="{FF2B5EF4-FFF2-40B4-BE49-F238E27FC236}">
                    <a16:creationId xmlns:a16="http://schemas.microsoft.com/office/drawing/2014/main" id="{244D8EF7-C561-6EAB-EBF8-1C727736CC18}"/>
                  </a:ext>
                </a:extLst>
              </p:cNvPr>
              <p:cNvSpPr txBox="1"/>
              <p:nvPr/>
            </p:nvSpPr>
            <p:spPr>
              <a:xfrm>
                <a:off x="3649916" y="2506760"/>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dirty="0">
                    <a:solidFill>
                      <a:sysClr val="windowText" lastClr="000000"/>
                    </a:solidFill>
                  </a:rPr>
                  <a:t>Permits</a:t>
                </a:r>
              </a:p>
              <a:p>
                <a:r>
                  <a:rPr lang="en-GB" sz="1400" dirty="0">
                    <a:solidFill>
                      <a:sysClr val="windowText" lastClr="000000"/>
                    </a:solidFill>
                  </a:rPr>
                  <a:t>(Activity, Nights Away)</a:t>
                </a:r>
              </a:p>
            </p:txBody>
          </p:sp>
          <p:sp>
            <p:nvSpPr>
              <p:cNvPr id="3" name="TextBox 2">
                <a:extLst>
                  <a:ext uri="{FF2B5EF4-FFF2-40B4-BE49-F238E27FC236}">
                    <a16:creationId xmlns:a16="http://schemas.microsoft.com/office/drawing/2014/main" id="{8D22C61B-B7AF-35C8-08BB-079906CB4A98}"/>
                  </a:ext>
                </a:extLst>
              </p:cNvPr>
              <p:cNvSpPr txBox="1"/>
              <p:nvPr/>
            </p:nvSpPr>
            <p:spPr>
              <a:xfrm>
                <a:off x="1025892" y="2506760"/>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a:solidFill>
                      <a:sysClr val="windowText" lastClr="000000"/>
                    </a:solidFill>
                  </a:rPr>
                  <a:t>Volunteer Role Change process</a:t>
                </a:r>
              </a:p>
            </p:txBody>
          </p:sp>
          <p:sp>
            <p:nvSpPr>
              <p:cNvPr id="10" name="TextBox 9">
                <a:extLst>
                  <a:ext uri="{FF2B5EF4-FFF2-40B4-BE49-F238E27FC236}">
                    <a16:creationId xmlns:a16="http://schemas.microsoft.com/office/drawing/2014/main" id="{38B8653A-59BB-53A2-2DD7-1C07E42F799A}"/>
                  </a:ext>
                </a:extLst>
              </p:cNvPr>
              <p:cNvSpPr txBox="1"/>
              <p:nvPr/>
            </p:nvSpPr>
            <p:spPr>
              <a:xfrm>
                <a:off x="1021206" y="3410847"/>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dirty="0">
                    <a:solidFill>
                      <a:sysClr val="windowText" lastClr="000000"/>
                    </a:solidFill>
                  </a:rPr>
                  <a:t>Dashboards &amp; Reporting</a:t>
                </a:r>
              </a:p>
            </p:txBody>
          </p:sp>
          <p:sp>
            <p:nvSpPr>
              <p:cNvPr id="11" name="TextBox 10">
                <a:extLst>
                  <a:ext uri="{FF2B5EF4-FFF2-40B4-BE49-F238E27FC236}">
                    <a16:creationId xmlns:a16="http://schemas.microsoft.com/office/drawing/2014/main" id="{8EC3D281-F3C3-C712-BEBC-F34C1BDA4B8E}"/>
                  </a:ext>
                </a:extLst>
              </p:cNvPr>
              <p:cNvSpPr txBox="1"/>
              <p:nvPr/>
            </p:nvSpPr>
            <p:spPr>
              <a:xfrm>
                <a:off x="8904056" y="2506760"/>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a:solidFill>
                      <a:sysClr val="windowText" lastClr="000000"/>
                    </a:solidFill>
                  </a:rPr>
                  <a:t>Good Service Awards</a:t>
                </a:r>
              </a:p>
            </p:txBody>
          </p:sp>
          <p:sp>
            <p:nvSpPr>
              <p:cNvPr id="12" name="TextBox 11">
                <a:extLst>
                  <a:ext uri="{FF2B5EF4-FFF2-40B4-BE49-F238E27FC236}">
                    <a16:creationId xmlns:a16="http://schemas.microsoft.com/office/drawing/2014/main" id="{A548A270-75D7-0409-7138-A7AAA04EB2B8}"/>
                  </a:ext>
                </a:extLst>
              </p:cNvPr>
              <p:cNvSpPr txBox="1"/>
              <p:nvPr/>
            </p:nvSpPr>
            <p:spPr>
              <a:xfrm>
                <a:off x="6273940" y="2506760"/>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sz="1600">
                    <a:solidFill>
                      <a:sysClr val="windowText" lastClr="000000"/>
                    </a:solidFill>
                  </a:rPr>
                  <a:t>Learning</a:t>
                </a:r>
              </a:p>
            </p:txBody>
          </p:sp>
          <p:sp>
            <p:nvSpPr>
              <p:cNvPr id="15" name="TextBox 14">
                <a:extLst>
                  <a:ext uri="{FF2B5EF4-FFF2-40B4-BE49-F238E27FC236}">
                    <a16:creationId xmlns:a16="http://schemas.microsoft.com/office/drawing/2014/main" id="{8455C3E9-FDCA-817D-2090-4B2AD187C729}"/>
                  </a:ext>
                </a:extLst>
              </p:cNvPr>
              <p:cNvSpPr txBox="1"/>
              <p:nvPr/>
            </p:nvSpPr>
            <p:spPr>
              <a:xfrm>
                <a:off x="1025892" y="1602673"/>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sz="1600">
                    <a:solidFill>
                      <a:sysClr val="windowText" lastClr="000000"/>
                    </a:solidFill>
                  </a:rPr>
                  <a:t>Managing my personal details</a:t>
                </a:r>
              </a:p>
            </p:txBody>
          </p:sp>
          <p:sp>
            <p:nvSpPr>
              <p:cNvPr id="4" name="TextBox 33">
                <a:extLst>
                  <a:ext uri="{FF2B5EF4-FFF2-40B4-BE49-F238E27FC236}">
                    <a16:creationId xmlns:a16="http://schemas.microsoft.com/office/drawing/2014/main" id="{0FBF97B5-1895-DB77-4370-60BBAD1E7FCE}"/>
                  </a:ext>
                </a:extLst>
              </p:cNvPr>
              <p:cNvSpPr txBox="1"/>
              <p:nvPr/>
            </p:nvSpPr>
            <p:spPr>
              <a:xfrm>
                <a:off x="6269254" y="3410847"/>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defRPr/>
                </a:pPr>
                <a:r>
                  <a:rPr lang="en-GB" sz="1600" b="1" dirty="0">
                    <a:solidFill>
                      <a:sysClr val="windowText" lastClr="000000"/>
                    </a:solidFill>
                  </a:rPr>
                  <a:t>Minibus Permits</a:t>
                </a:r>
                <a:endParaRPr lang="en-US" b="1" dirty="0">
                  <a:solidFill>
                    <a:sysClr val="windowText" lastClr="000000"/>
                  </a:solidFill>
                </a:endParaRPr>
              </a:p>
            </p:txBody>
          </p:sp>
        </p:grpSp>
      </p:grpSp>
    </p:spTree>
    <p:extLst>
      <p:ext uri="{BB962C8B-B14F-4D97-AF65-F5344CB8AC3E}">
        <p14:creationId xmlns:p14="http://schemas.microsoft.com/office/powerpoint/2010/main" val="3472550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87C273-51ED-12B6-BDD7-7A28E31A4BF8}"/>
              </a:ext>
            </a:extLst>
          </p:cNvPr>
          <p:cNvSpPr txBox="1"/>
          <p:nvPr/>
        </p:nvSpPr>
        <p:spPr>
          <a:xfrm>
            <a:off x="6308034" y="1943145"/>
            <a:ext cx="5719824" cy="3577903"/>
          </a:xfrm>
          <a:prstGeom prst="rect">
            <a:avLst/>
          </a:prstGeom>
          <a:noFill/>
        </p:spPr>
        <p:txBody>
          <a:bodyPr wrap="square" lIns="68580" tIns="34290" rIns="68580" bIns="34290" rtlCol="0" anchor="t">
            <a:spAutoFit/>
          </a:bodyPr>
          <a:lstStyle/>
          <a:p>
            <a:pPr marL="9525">
              <a:spcBef>
                <a:spcPts val="600"/>
              </a:spcBef>
              <a:spcAft>
                <a:spcPts val="600"/>
              </a:spcAft>
              <a:buClr>
                <a:srgbClr val="7414DC"/>
              </a:buClr>
              <a:buSzPct val="125000"/>
              <a:defRPr/>
            </a:pPr>
            <a:r>
              <a:rPr lang="en-GB" sz="1800">
                <a:latin typeface="Nunito Sans"/>
                <a:ea typeface="Calibri"/>
                <a:cs typeface="Calibri"/>
              </a:rPr>
              <a:t>While reading through this document, there are several things you might want to think about locally, such as: </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Do the volunteers who will support these processes know how they work in the new system?</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Will you start using the optional functionality, such as Night Away Notifications, from Go-Live or a later date? How will you let your volunteers know this?</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How and when will you retire any local systems which you use for carrying out some of these functions?</a:t>
            </a:r>
          </a:p>
        </p:txBody>
      </p:sp>
      <p:sp>
        <p:nvSpPr>
          <p:cNvPr id="2" name="object 5">
            <a:extLst>
              <a:ext uri="{FF2B5EF4-FFF2-40B4-BE49-F238E27FC236}">
                <a16:creationId xmlns:a16="http://schemas.microsoft.com/office/drawing/2014/main" id="{776549CA-103D-CC93-8E18-660470A9F589}"/>
              </a:ext>
            </a:extLst>
          </p:cNvPr>
          <p:cNvSpPr txBox="1"/>
          <p:nvPr/>
        </p:nvSpPr>
        <p:spPr>
          <a:xfrm>
            <a:off x="6308034" y="1058209"/>
            <a:ext cx="5426766" cy="492443"/>
          </a:xfrm>
          <a:prstGeom prst="rect">
            <a:avLst/>
          </a:prstGeom>
        </p:spPr>
        <p:txBody>
          <a:bodyPr vert="horz" wrap="square" lIns="0" tIns="0" rIns="0" bIns="0" rtlCol="0" anchor="t">
            <a:spAutoFit/>
          </a:bodyPr>
          <a:lstStyle/>
          <a:p>
            <a:pPr marL="0" lvl="1" defTabSz="685784"/>
            <a:r>
              <a:rPr lang="en-GB" sz="3200" kern="0">
                <a:solidFill>
                  <a:srgbClr val="7413DC"/>
                </a:solidFill>
                <a:latin typeface="Nunito Sans Black"/>
                <a:cs typeface="Calibri"/>
              </a:rPr>
              <a:t>Local Considerations</a:t>
            </a:r>
            <a:endParaRPr lang="en-US" sz="3200"/>
          </a:p>
        </p:txBody>
      </p:sp>
      <p:pic>
        <p:nvPicPr>
          <p:cNvPr id="4" name="Picture 5">
            <a:extLst>
              <a:ext uri="{FF2B5EF4-FFF2-40B4-BE49-F238E27FC236}">
                <a16:creationId xmlns:a16="http://schemas.microsoft.com/office/drawing/2014/main" id="{8D67F868-9AD1-9834-6853-40473B4AA61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0"/>
            <a:ext cx="6096000" cy="6857999"/>
          </a:xfrm>
          <a:prstGeom prst="rect">
            <a:avLst/>
          </a:prstGeom>
        </p:spPr>
      </p:pic>
      <p:sp>
        <p:nvSpPr>
          <p:cNvPr id="3" name="Footer Placeholder 13">
            <a:extLst>
              <a:ext uri="{FF2B5EF4-FFF2-40B4-BE49-F238E27FC236}">
                <a16:creationId xmlns:a16="http://schemas.microsoft.com/office/drawing/2014/main" id="{0828278B-306D-3AD9-E3D8-E766280A7339}"/>
              </a:ext>
            </a:extLst>
          </p:cNvPr>
          <p:cNvSpPr>
            <a:spLocks noGrp="1"/>
          </p:cNvSpPr>
          <p:nvPr>
            <p:ph type="ftr" sz="quarter" idx="5"/>
          </p:nvPr>
        </p:nvSpPr>
        <p:spPr>
          <a:xfrm>
            <a:off x="10067964" y="6390227"/>
            <a:ext cx="1136808" cy="230832"/>
          </a:xfrm>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792248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88486"/>
        </a:solidFill>
        <a:effectLst/>
      </p:bgPr>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39558" y="3814047"/>
            <a:ext cx="6694912" cy="1254910"/>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rgbClr val="7414DC"/>
              </a:buClr>
              <a:defRPr/>
            </a:pPr>
            <a:r>
              <a:rPr lang="en-GB" sz="4000" dirty="0">
                <a:latin typeface="Nunito Sans Black"/>
              </a:rPr>
              <a:t>Functions which must be used from Go-Live</a:t>
            </a:r>
          </a:p>
          <a:p>
            <a:pPr marL="10795" defTabSz="914400">
              <a:buClr>
                <a:srgbClr val="7414DC"/>
              </a:buClr>
              <a:defRPr/>
            </a:pPr>
            <a:endParaRPr lang="en-GB" sz="4000" dirty="0">
              <a:latin typeface="Nunito Sans Black"/>
            </a:endParaRPr>
          </a:p>
        </p:txBody>
      </p:sp>
      <p:sp>
        <p:nvSpPr>
          <p:cNvPr id="3" name="Footer Placeholder 2">
            <a:extLst>
              <a:ext uri="{FF2B5EF4-FFF2-40B4-BE49-F238E27FC236}">
                <a16:creationId xmlns:a16="http://schemas.microsoft.com/office/drawing/2014/main" id="{B0DC7459-950B-583E-F534-25CD2F066E26}"/>
              </a:ext>
            </a:extLst>
          </p:cNvPr>
          <p:cNvSpPr>
            <a:spLocks noGrp="1"/>
          </p:cNvSpPr>
          <p:nvPr>
            <p:ph type="ftr" sz="quarter" idx="14"/>
          </p:nvPr>
        </p:nvSpPr>
        <p:spPr/>
        <p:txBody>
          <a:bodyPr/>
          <a:lstStyle/>
          <a:p>
            <a:r>
              <a:rPr lang="en-US"/>
              <a:t>Sept 24 - Version 4</a:t>
            </a:r>
          </a:p>
        </p:txBody>
      </p:sp>
    </p:spTree>
    <p:extLst>
      <p:ext uri="{BB962C8B-B14F-4D97-AF65-F5344CB8AC3E}">
        <p14:creationId xmlns:p14="http://schemas.microsoft.com/office/powerpoint/2010/main" val="488881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87A82FBF-B6EB-0A78-A831-560D2238C6B9}"/>
              </a:ext>
            </a:extLst>
          </p:cNvPr>
          <p:cNvSpPr txBox="1"/>
          <p:nvPr/>
        </p:nvSpPr>
        <p:spPr>
          <a:xfrm>
            <a:off x="686667" y="856939"/>
            <a:ext cx="10818665" cy="923330"/>
          </a:xfrm>
          <a:prstGeom prst="rect">
            <a:avLst/>
          </a:prstGeom>
        </p:spPr>
        <p:txBody>
          <a:bodyPr vert="horz" wrap="square" lIns="0" tIns="0" rIns="0" bIns="0" rtlCol="0" anchor="t">
            <a:spAutoFit/>
          </a:bodyPr>
          <a:lstStyle/>
          <a:p>
            <a:pPr marL="0" lvl="1" defTabSz="685784"/>
            <a:r>
              <a:rPr lang="en-GB" sz="3000" kern="0" dirty="0">
                <a:solidFill>
                  <a:srgbClr val="7413DC"/>
                </a:solidFill>
                <a:latin typeface="Nunito Sans Black"/>
                <a:cs typeface="Calibri"/>
              </a:rPr>
              <a:t>Functions currently supported using Compass</a:t>
            </a:r>
          </a:p>
          <a:p>
            <a:pPr marL="0" lvl="1" defTabSz="685784"/>
            <a:r>
              <a:rPr lang="en-GB" sz="3000" kern="0" dirty="0">
                <a:solidFill>
                  <a:srgbClr val="7413DC"/>
                </a:solidFill>
                <a:latin typeface="Nunito Sans Black"/>
                <a:cs typeface="Calibri"/>
              </a:rPr>
              <a:t>and require use of the new system from Go-Live</a:t>
            </a:r>
          </a:p>
        </p:txBody>
      </p:sp>
      <p:grpSp>
        <p:nvGrpSpPr>
          <p:cNvPr id="24" name="Group 23">
            <a:extLst>
              <a:ext uri="{FF2B5EF4-FFF2-40B4-BE49-F238E27FC236}">
                <a16:creationId xmlns:a16="http://schemas.microsoft.com/office/drawing/2014/main" id="{30D82018-F73D-29AF-4532-C9823D0DCB98}"/>
              </a:ext>
            </a:extLst>
          </p:cNvPr>
          <p:cNvGrpSpPr/>
          <p:nvPr/>
        </p:nvGrpSpPr>
        <p:grpSpPr>
          <a:xfrm>
            <a:off x="899351" y="2269085"/>
            <a:ext cx="10578225" cy="3518685"/>
            <a:chOff x="1000301" y="1808038"/>
            <a:chExt cx="10190037" cy="2535112"/>
          </a:xfrm>
          <a:solidFill>
            <a:schemeClr val="bg2"/>
          </a:solidFill>
        </p:grpSpPr>
        <p:grpSp>
          <p:nvGrpSpPr>
            <p:cNvPr id="16" name="Group 15">
              <a:extLst>
                <a:ext uri="{FF2B5EF4-FFF2-40B4-BE49-F238E27FC236}">
                  <a16:creationId xmlns:a16="http://schemas.microsoft.com/office/drawing/2014/main" id="{7C3EDD8D-DF1C-586C-0D65-05AF5CD80D3E}"/>
                </a:ext>
              </a:extLst>
            </p:cNvPr>
            <p:cNvGrpSpPr/>
            <p:nvPr/>
          </p:nvGrpSpPr>
          <p:grpSpPr>
            <a:xfrm>
              <a:off x="6285339" y="3674078"/>
              <a:ext cx="4904999" cy="656331"/>
              <a:chOff x="6129389" y="3698888"/>
              <a:chExt cx="4904999" cy="656331"/>
            </a:xfrm>
            <a:grpFill/>
          </p:grpSpPr>
          <p:sp>
            <p:nvSpPr>
              <p:cNvPr id="9" name="TextBox 8">
                <a:extLst>
                  <a:ext uri="{FF2B5EF4-FFF2-40B4-BE49-F238E27FC236}">
                    <a16:creationId xmlns:a16="http://schemas.microsoft.com/office/drawing/2014/main" id="{84AD2748-2F66-9772-2394-60CEFD057052}"/>
                  </a:ext>
                </a:extLst>
              </p:cNvPr>
              <p:cNvSpPr txBox="1"/>
              <p:nvPr/>
            </p:nvSpPr>
            <p:spPr>
              <a:xfrm>
                <a:off x="8694388" y="3698888"/>
                <a:ext cx="2340000" cy="648000"/>
              </a:xfrm>
              <a:prstGeom prst="flowChartAlternateProcess">
                <a:avLst/>
              </a:prstGeom>
              <a:solidFill>
                <a:schemeClr val="accent2">
                  <a:lumMod val="20000"/>
                  <a:lumOff val="80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Appointment Reviews</a:t>
                </a:r>
              </a:p>
            </p:txBody>
          </p:sp>
          <p:sp>
            <p:nvSpPr>
              <p:cNvPr id="13" name="TextBox 12">
                <a:extLst>
                  <a:ext uri="{FF2B5EF4-FFF2-40B4-BE49-F238E27FC236}">
                    <a16:creationId xmlns:a16="http://schemas.microsoft.com/office/drawing/2014/main" id="{AAF3EDC0-187D-3E54-BB30-575412BCFBD0}"/>
                  </a:ext>
                </a:extLst>
              </p:cNvPr>
              <p:cNvSpPr txBox="1"/>
              <p:nvPr/>
            </p:nvSpPr>
            <p:spPr>
              <a:xfrm>
                <a:off x="6129389" y="3707219"/>
                <a:ext cx="2340000" cy="648000"/>
              </a:xfrm>
              <a:prstGeom prst="flowChartAlternateProcess">
                <a:avLst/>
              </a:prstGeom>
              <a:solidFill>
                <a:schemeClr val="accent2">
                  <a:lumMod val="20000"/>
                  <a:lumOff val="80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sz="1600">
                    <a:solidFill>
                      <a:srgbClr val="000000"/>
                    </a:solidFill>
                  </a:rPr>
                  <a:t>Suspensions</a:t>
                </a:r>
                <a:br>
                  <a:rPr lang="en-GB" sz="1600">
                    <a:solidFill>
                      <a:srgbClr val="000000"/>
                    </a:solidFill>
                  </a:rPr>
                </a:br>
                <a:r>
                  <a:rPr lang="en-GB" sz="1600">
                    <a:solidFill>
                      <a:srgbClr val="000000"/>
                    </a:solidFill>
                  </a:rPr>
                  <a:t>(adults)</a:t>
                </a:r>
              </a:p>
            </p:txBody>
          </p:sp>
        </p:grpSp>
        <p:grpSp>
          <p:nvGrpSpPr>
            <p:cNvPr id="23" name="Group 22">
              <a:extLst>
                <a:ext uri="{FF2B5EF4-FFF2-40B4-BE49-F238E27FC236}">
                  <a16:creationId xmlns:a16="http://schemas.microsoft.com/office/drawing/2014/main" id="{6689E7A5-6C36-1FB1-9D83-B05BF30B8CCE}"/>
                </a:ext>
              </a:extLst>
            </p:cNvPr>
            <p:cNvGrpSpPr/>
            <p:nvPr/>
          </p:nvGrpSpPr>
          <p:grpSpPr>
            <a:xfrm>
              <a:off x="1000301" y="1808038"/>
              <a:ext cx="10149438" cy="2535112"/>
              <a:chOff x="861283" y="1832848"/>
              <a:chExt cx="10149438" cy="2535112"/>
            </a:xfrm>
            <a:grpFill/>
          </p:grpSpPr>
          <p:sp>
            <p:nvSpPr>
              <p:cNvPr id="2" name="TextBox 1">
                <a:extLst>
                  <a:ext uri="{FF2B5EF4-FFF2-40B4-BE49-F238E27FC236}">
                    <a16:creationId xmlns:a16="http://schemas.microsoft.com/office/drawing/2014/main" id="{45B4D72C-B66F-CAB0-7DDC-8F974A32310F}"/>
                  </a:ext>
                </a:extLst>
              </p:cNvPr>
              <p:cNvSpPr txBox="1"/>
              <p:nvPr/>
            </p:nvSpPr>
            <p:spPr>
              <a:xfrm>
                <a:off x="8670721" y="1838162"/>
                <a:ext cx="2340000" cy="648000"/>
              </a:xfrm>
              <a:prstGeom prst="flowChartAlternateProcess">
                <a:avLst/>
              </a:prstGeom>
              <a:solidFill>
                <a:schemeClr val="accent2">
                  <a:lumMod val="60000"/>
                  <a:lumOff val="40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Volunteer Joining Journey</a:t>
                </a:r>
              </a:p>
            </p:txBody>
          </p:sp>
          <p:sp>
            <p:nvSpPr>
              <p:cNvPr id="5" name="TextBox 4">
                <a:extLst>
                  <a:ext uri="{FF2B5EF4-FFF2-40B4-BE49-F238E27FC236}">
                    <a16:creationId xmlns:a16="http://schemas.microsoft.com/office/drawing/2014/main" id="{30822AFD-74EC-01D8-D8A6-D6F4FD1BDFC6}"/>
                  </a:ext>
                </a:extLst>
              </p:cNvPr>
              <p:cNvSpPr txBox="1"/>
              <p:nvPr/>
            </p:nvSpPr>
            <p:spPr>
              <a:xfrm>
                <a:off x="3466680" y="1835349"/>
                <a:ext cx="2340000" cy="648000"/>
              </a:xfrm>
              <a:prstGeom prst="flowChartAlternateProcess">
                <a:avLst/>
              </a:prstGeom>
              <a:solidFill>
                <a:schemeClr val="accent2">
                  <a:lumMod val="60000"/>
                  <a:lumOff val="40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Managing your local structures</a:t>
                </a:r>
              </a:p>
            </p:txBody>
          </p:sp>
          <p:sp>
            <p:nvSpPr>
              <p:cNvPr id="6" name="TextBox 5">
                <a:extLst>
                  <a:ext uri="{FF2B5EF4-FFF2-40B4-BE49-F238E27FC236}">
                    <a16:creationId xmlns:a16="http://schemas.microsoft.com/office/drawing/2014/main" id="{3BCEB185-2144-C0E0-89FD-7D0E919A3C9D}"/>
                  </a:ext>
                </a:extLst>
              </p:cNvPr>
              <p:cNvSpPr txBox="1"/>
              <p:nvPr/>
            </p:nvSpPr>
            <p:spPr>
              <a:xfrm>
                <a:off x="867793" y="3705812"/>
                <a:ext cx="2340000" cy="648000"/>
              </a:xfrm>
              <a:prstGeom prst="flowChartAlternateProcess">
                <a:avLst/>
              </a:prstGeom>
              <a:solidFill>
                <a:schemeClr val="accent2">
                  <a:lumMod val="60000"/>
                  <a:lumOff val="40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Notifications</a:t>
                </a:r>
              </a:p>
            </p:txBody>
          </p:sp>
          <p:sp>
            <p:nvSpPr>
              <p:cNvPr id="7" name="TextBox 6">
                <a:extLst>
                  <a:ext uri="{FF2B5EF4-FFF2-40B4-BE49-F238E27FC236}">
                    <a16:creationId xmlns:a16="http://schemas.microsoft.com/office/drawing/2014/main" id="{03F3DD3D-35AA-A832-8C0B-607D186AD30B}"/>
                  </a:ext>
                </a:extLst>
              </p:cNvPr>
              <p:cNvSpPr txBox="1"/>
              <p:nvPr/>
            </p:nvSpPr>
            <p:spPr>
              <a:xfrm>
                <a:off x="6145426" y="1832848"/>
                <a:ext cx="2340000" cy="648000"/>
              </a:xfrm>
              <a:prstGeom prst="flowChartAlternateProcess">
                <a:avLst/>
              </a:prstGeom>
              <a:solidFill>
                <a:schemeClr val="accent2">
                  <a:lumMod val="60000"/>
                  <a:lumOff val="40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Managing your volunteers</a:t>
                </a:r>
              </a:p>
            </p:txBody>
          </p:sp>
          <p:sp>
            <p:nvSpPr>
              <p:cNvPr id="8" name="TextBox 7">
                <a:extLst>
                  <a:ext uri="{FF2B5EF4-FFF2-40B4-BE49-F238E27FC236}">
                    <a16:creationId xmlns:a16="http://schemas.microsoft.com/office/drawing/2014/main" id="{244D8EF7-C561-6EAB-EBF8-1C727736CC18}"/>
                  </a:ext>
                </a:extLst>
              </p:cNvPr>
              <p:cNvSpPr txBox="1"/>
              <p:nvPr/>
            </p:nvSpPr>
            <p:spPr>
              <a:xfrm>
                <a:off x="3466680" y="2776788"/>
                <a:ext cx="2340000" cy="648000"/>
              </a:xfrm>
              <a:prstGeom prst="flowChartAlternateProcess">
                <a:avLst/>
              </a:prstGeom>
              <a:solidFill>
                <a:schemeClr val="accent2">
                  <a:lumMod val="60000"/>
                  <a:lumOff val="40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Permits</a:t>
                </a:r>
              </a:p>
              <a:p>
                <a:r>
                  <a:rPr lang="en-GB" sz="1400"/>
                  <a:t>(Activity, Nights Away)</a:t>
                </a:r>
              </a:p>
            </p:txBody>
          </p:sp>
          <p:sp>
            <p:nvSpPr>
              <p:cNvPr id="3" name="TextBox 2">
                <a:extLst>
                  <a:ext uri="{FF2B5EF4-FFF2-40B4-BE49-F238E27FC236}">
                    <a16:creationId xmlns:a16="http://schemas.microsoft.com/office/drawing/2014/main" id="{8D22C61B-B7AF-35C8-08BB-079906CB4A98}"/>
                  </a:ext>
                </a:extLst>
              </p:cNvPr>
              <p:cNvSpPr txBox="1"/>
              <p:nvPr/>
            </p:nvSpPr>
            <p:spPr>
              <a:xfrm>
                <a:off x="863374" y="2769375"/>
                <a:ext cx="2340000" cy="648000"/>
              </a:xfrm>
              <a:prstGeom prst="flowChartAlternateProcess">
                <a:avLst/>
              </a:prstGeom>
              <a:solidFill>
                <a:schemeClr val="accent2">
                  <a:lumMod val="60000"/>
                  <a:lumOff val="40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Volunteer Role Change process</a:t>
                </a:r>
              </a:p>
            </p:txBody>
          </p:sp>
          <p:sp>
            <p:nvSpPr>
              <p:cNvPr id="10" name="TextBox 9">
                <a:extLst>
                  <a:ext uri="{FF2B5EF4-FFF2-40B4-BE49-F238E27FC236}">
                    <a16:creationId xmlns:a16="http://schemas.microsoft.com/office/drawing/2014/main" id="{38B8653A-59BB-53A2-2DD7-1C07E42F799A}"/>
                  </a:ext>
                </a:extLst>
              </p:cNvPr>
              <p:cNvSpPr txBox="1"/>
              <p:nvPr/>
            </p:nvSpPr>
            <p:spPr>
              <a:xfrm>
                <a:off x="3446440" y="3719960"/>
                <a:ext cx="2340000" cy="648000"/>
              </a:xfrm>
              <a:prstGeom prst="flowChartAlternateProcess">
                <a:avLst/>
              </a:prstGeom>
              <a:solidFill>
                <a:schemeClr val="accent2">
                  <a:lumMod val="60000"/>
                  <a:lumOff val="40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Dashboards &amp; Reporting</a:t>
                </a:r>
              </a:p>
            </p:txBody>
          </p:sp>
          <p:sp>
            <p:nvSpPr>
              <p:cNvPr id="11" name="TextBox 10">
                <a:extLst>
                  <a:ext uri="{FF2B5EF4-FFF2-40B4-BE49-F238E27FC236}">
                    <a16:creationId xmlns:a16="http://schemas.microsoft.com/office/drawing/2014/main" id="{8EC3D281-F3C3-C712-BEBC-F34C1BDA4B8E}"/>
                  </a:ext>
                </a:extLst>
              </p:cNvPr>
              <p:cNvSpPr txBox="1"/>
              <p:nvPr/>
            </p:nvSpPr>
            <p:spPr>
              <a:xfrm>
                <a:off x="8619683" y="2772891"/>
                <a:ext cx="2340000" cy="648000"/>
              </a:xfrm>
              <a:prstGeom prst="flowChartAlternateProcess">
                <a:avLst/>
              </a:prstGeom>
              <a:solidFill>
                <a:schemeClr val="accent2">
                  <a:lumMod val="60000"/>
                  <a:lumOff val="40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Good Service Awards</a:t>
                </a:r>
              </a:p>
            </p:txBody>
          </p:sp>
          <p:sp>
            <p:nvSpPr>
              <p:cNvPr id="12" name="TextBox 11">
                <a:extLst>
                  <a:ext uri="{FF2B5EF4-FFF2-40B4-BE49-F238E27FC236}">
                    <a16:creationId xmlns:a16="http://schemas.microsoft.com/office/drawing/2014/main" id="{A548A270-75D7-0409-7138-A7AAA04EB2B8}"/>
                  </a:ext>
                </a:extLst>
              </p:cNvPr>
              <p:cNvSpPr txBox="1"/>
              <p:nvPr/>
            </p:nvSpPr>
            <p:spPr>
              <a:xfrm>
                <a:off x="6115529" y="2767898"/>
                <a:ext cx="2340000" cy="648000"/>
              </a:xfrm>
              <a:prstGeom prst="flowChartAlternateProcess">
                <a:avLst/>
              </a:prstGeom>
              <a:solidFill>
                <a:schemeClr val="accent2">
                  <a:lumMod val="60000"/>
                  <a:lumOff val="40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Learning</a:t>
                </a:r>
              </a:p>
            </p:txBody>
          </p:sp>
          <p:sp>
            <p:nvSpPr>
              <p:cNvPr id="15" name="TextBox 14">
                <a:extLst>
                  <a:ext uri="{FF2B5EF4-FFF2-40B4-BE49-F238E27FC236}">
                    <a16:creationId xmlns:a16="http://schemas.microsoft.com/office/drawing/2014/main" id="{8455C3E9-FDCA-817D-2090-4B2AD187C729}"/>
                  </a:ext>
                </a:extLst>
              </p:cNvPr>
              <p:cNvSpPr txBox="1"/>
              <p:nvPr/>
            </p:nvSpPr>
            <p:spPr>
              <a:xfrm>
                <a:off x="861283" y="1836756"/>
                <a:ext cx="2340000" cy="648000"/>
              </a:xfrm>
              <a:prstGeom prst="flowChartAlternateProcess">
                <a:avLst/>
              </a:prstGeom>
              <a:solidFill>
                <a:schemeClr val="accent2">
                  <a:lumMod val="60000"/>
                  <a:lumOff val="40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sz="1600">
                    <a:solidFill>
                      <a:srgbClr val="000000"/>
                    </a:solidFill>
                  </a:rPr>
                  <a:t>Managing my personal details</a:t>
                </a:r>
              </a:p>
            </p:txBody>
          </p:sp>
        </p:grpSp>
      </p:grpSp>
      <p:sp>
        <p:nvSpPr>
          <p:cNvPr id="14" name="Footer Placeholder 13">
            <a:extLst>
              <a:ext uri="{FF2B5EF4-FFF2-40B4-BE49-F238E27FC236}">
                <a16:creationId xmlns:a16="http://schemas.microsoft.com/office/drawing/2014/main" id="{238DD008-805F-47E3-53C6-6F8AEC626D52}"/>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2624178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5">
            <a:extLst>
              <a:ext uri="{FF2B5EF4-FFF2-40B4-BE49-F238E27FC236}">
                <a16:creationId xmlns:a16="http://schemas.microsoft.com/office/drawing/2014/main" id="{024D0C83-71EB-E5B2-3D29-8A0AE0630716}"/>
              </a:ext>
            </a:extLst>
          </p:cNvPr>
          <p:cNvSpPr txBox="1"/>
          <p:nvPr/>
        </p:nvSpPr>
        <p:spPr>
          <a:xfrm>
            <a:off x="544507" y="552744"/>
            <a:ext cx="8658627" cy="461665"/>
          </a:xfrm>
          <a:prstGeom prst="rect">
            <a:avLst/>
          </a:prstGeom>
        </p:spPr>
        <p:txBody>
          <a:bodyPr vert="horz" wrap="square" lIns="0" tIns="0" rIns="0" bIns="0" rtlCol="0" anchor="t">
            <a:spAutoFit/>
          </a:bodyPr>
          <a:lstStyle/>
          <a:p>
            <a:pPr marL="0" lvl="1" defTabSz="685784"/>
            <a:r>
              <a:rPr lang="en-GB" sz="3000" kern="0" dirty="0">
                <a:solidFill>
                  <a:srgbClr val="7413DC"/>
                </a:solidFill>
                <a:latin typeface="Nunito Sans Black"/>
                <a:cs typeface="Calibri"/>
              </a:rPr>
              <a:t>Changed functions after Go-Live - Overview</a:t>
            </a:r>
          </a:p>
        </p:txBody>
      </p:sp>
      <p:sp>
        <p:nvSpPr>
          <p:cNvPr id="2" name="TextBox 1">
            <a:extLst>
              <a:ext uri="{FF2B5EF4-FFF2-40B4-BE49-F238E27FC236}">
                <a16:creationId xmlns:a16="http://schemas.microsoft.com/office/drawing/2014/main" id="{D77FC57D-B116-2654-59FC-20824D9B080E}"/>
              </a:ext>
            </a:extLst>
          </p:cNvPr>
          <p:cNvSpPr txBox="1"/>
          <p:nvPr/>
        </p:nvSpPr>
        <p:spPr>
          <a:xfrm>
            <a:off x="3010947" y="1195687"/>
            <a:ext cx="8834604" cy="830997"/>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lgn="ctr" defTabSz="914400">
              <a:defRPr sz="1600" b="1">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lgn="l">
              <a:spcAft>
                <a:spcPts val="300"/>
              </a:spcAft>
              <a:buFont typeface="Arial" panose="020B0604020202020204" pitchFamily="34" charset="0"/>
              <a:buChar char="•"/>
            </a:pPr>
            <a:r>
              <a:rPr lang="en-GB" sz="1300" b="0"/>
              <a:t>Line manager creates a new member record and adds initial key details</a:t>
            </a:r>
          </a:p>
          <a:p>
            <a:pPr marL="285750" indent="-285750" algn="l">
              <a:spcAft>
                <a:spcPts val="300"/>
              </a:spcAft>
              <a:buFont typeface="Arial" panose="020B0604020202020204" pitchFamily="34" charset="0"/>
              <a:buChar char="•"/>
            </a:pPr>
            <a:r>
              <a:rPr lang="en-GB" sz="1300" b="0"/>
              <a:t>Volunteer adds their full details and maintains them on the system through their time with Scouts as a volunteer.  This self-service approach is a big change from Compass and allows individuals to update their own details.</a:t>
            </a:r>
          </a:p>
        </p:txBody>
      </p:sp>
      <p:sp>
        <p:nvSpPr>
          <p:cNvPr id="3" name="TextBox 28">
            <a:extLst>
              <a:ext uri="{FF2B5EF4-FFF2-40B4-BE49-F238E27FC236}">
                <a16:creationId xmlns:a16="http://schemas.microsoft.com/office/drawing/2014/main" id="{CABCE10F-971E-A27F-1246-A0CED13D8EE4}"/>
              </a:ext>
            </a:extLst>
          </p:cNvPr>
          <p:cNvSpPr txBox="1"/>
          <p:nvPr/>
        </p:nvSpPr>
        <p:spPr>
          <a:xfrm>
            <a:off x="544507" y="1287185"/>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defTabSz="914400">
              <a:defRPr/>
            </a:pPr>
            <a:r>
              <a:rPr lang="en-GB" sz="1600" b="1">
                <a:solidFill>
                  <a:schemeClr val="tx1"/>
                </a:solidFill>
              </a:rPr>
              <a:t>Managing my personal details</a:t>
            </a:r>
            <a:endParaRPr lang="en-GB" sz="1400" b="1">
              <a:solidFill>
                <a:schemeClr val="tx1"/>
              </a:solidFill>
            </a:endParaRPr>
          </a:p>
        </p:txBody>
      </p:sp>
      <p:sp>
        <p:nvSpPr>
          <p:cNvPr id="4" name="TextBox 3">
            <a:extLst>
              <a:ext uri="{FF2B5EF4-FFF2-40B4-BE49-F238E27FC236}">
                <a16:creationId xmlns:a16="http://schemas.microsoft.com/office/drawing/2014/main" id="{6EE093D5-03E7-0005-5392-DE4F99658E99}"/>
              </a:ext>
            </a:extLst>
          </p:cNvPr>
          <p:cNvSpPr txBox="1"/>
          <p:nvPr/>
        </p:nvSpPr>
        <p:spPr>
          <a:xfrm>
            <a:off x="544508" y="2297741"/>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lgn="ctr" defTabSz="914400">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Managing your volunteers</a:t>
            </a:r>
          </a:p>
        </p:txBody>
      </p:sp>
      <p:sp>
        <p:nvSpPr>
          <p:cNvPr id="5" name="TextBox 4">
            <a:extLst>
              <a:ext uri="{FF2B5EF4-FFF2-40B4-BE49-F238E27FC236}">
                <a16:creationId xmlns:a16="http://schemas.microsoft.com/office/drawing/2014/main" id="{8951A228-7F67-9729-88E2-1C16198E1F7D}"/>
              </a:ext>
            </a:extLst>
          </p:cNvPr>
          <p:cNvSpPr txBox="1"/>
          <p:nvPr/>
        </p:nvSpPr>
        <p:spPr>
          <a:xfrm>
            <a:off x="3010947" y="2251887"/>
            <a:ext cx="8834605" cy="730969"/>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Team Leaders allocate (or close) roles on the system (e.g. Beaver Section Team Member, or District Programme Team Member)</a:t>
            </a:r>
          </a:p>
          <a:p>
            <a:r>
              <a:rPr lang="en-GB"/>
              <a:t>This initiates the relevant Joining Journey or Role Change processes (see below)</a:t>
            </a:r>
          </a:p>
        </p:txBody>
      </p:sp>
      <p:sp>
        <p:nvSpPr>
          <p:cNvPr id="6" name="TextBox 5">
            <a:extLst>
              <a:ext uri="{FF2B5EF4-FFF2-40B4-BE49-F238E27FC236}">
                <a16:creationId xmlns:a16="http://schemas.microsoft.com/office/drawing/2014/main" id="{711DEFB7-C376-DB50-F9DC-27E61A578365}"/>
              </a:ext>
            </a:extLst>
          </p:cNvPr>
          <p:cNvSpPr txBox="1"/>
          <p:nvPr/>
        </p:nvSpPr>
        <p:spPr>
          <a:xfrm>
            <a:off x="544512" y="3206470"/>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lgn="ctr" defTabSz="914400">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Managing your local structures</a:t>
            </a:r>
          </a:p>
        </p:txBody>
      </p:sp>
      <p:sp>
        <p:nvSpPr>
          <p:cNvPr id="7" name="TextBox 6">
            <a:extLst>
              <a:ext uri="{FF2B5EF4-FFF2-40B4-BE49-F238E27FC236}">
                <a16:creationId xmlns:a16="http://schemas.microsoft.com/office/drawing/2014/main" id="{F88E0245-4426-5F97-7519-5CFACA009FC4}"/>
              </a:ext>
            </a:extLst>
          </p:cNvPr>
          <p:cNvSpPr txBox="1"/>
          <p:nvPr/>
        </p:nvSpPr>
        <p:spPr>
          <a:xfrm>
            <a:off x="3010950" y="3164986"/>
            <a:ext cx="8834606" cy="730969"/>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Lead Volunteers (including Group Lead Volunteers) or their delegates need to ensure that organisation records on the system are maintained up-to-date for each team in their organisation</a:t>
            </a:r>
          </a:p>
          <a:p>
            <a:r>
              <a:rPr lang="en-GB"/>
              <a:t>This includes adding/closing sub-teams or Sections</a:t>
            </a:r>
          </a:p>
        </p:txBody>
      </p:sp>
      <p:sp>
        <p:nvSpPr>
          <p:cNvPr id="8" name="TextBox 7">
            <a:extLst>
              <a:ext uri="{FF2B5EF4-FFF2-40B4-BE49-F238E27FC236}">
                <a16:creationId xmlns:a16="http://schemas.microsoft.com/office/drawing/2014/main" id="{D78988CD-9BFD-77D1-D2CE-C7C14AA38212}"/>
              </a:ext>
            </a:extLst>
          </p:cNvPr>
          <p:cNvSpPr txBox="1"/>
          <p:nvPr/>
        </p:nvSpPr>
        <p:spPr>
          <a:xfrm>
            <a:off x="544508" y="5750208"/>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lgn="ctr" defTabSz="914400">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dirty="0"/>
              <a:t>Volunteer Role Change process</a:t>
            </a:r>
          </a:p>
        </p:txBody>
      </p:sp>
      <p:sp>
        <p:nvSpPr>
          <p:cNvPr id="9" name="TextBox 8">
            <a:extLst>
              <a:ext uri="{FF2B5EF4-FFF2-40B4-BE49-F238E27FC236}">
                <a16:creationId xmlns:a16="http://schemas.microsoft.com/office/drawing/2014/main" id="{C0653E2B-D38D-0ED6-1AD6-4716E3447E3B}"/>
              </a:ext>
            </a:extLst>
          </p:cNvPr>
          <p:cNvSpPr txBox="1"/>
          <p:nvPr/>
        </p:nvSpPr>
        <p:spPr>
          <a:xfrm>
            <a:off x="3010948" y="5608696"/>
            <a:ext cx="8834606" cy="931024"/>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The Role Change process picks up on any aspects of the Joining Journey that the volunteer has not done but is relevant to their new (or additional) role</a:t>
            </a:r>
          </a:p>
          <a:p>
            <a:r>
              <a:rPr lang="en-GB" dirty="0"/>
              <a:t>Key is that volunteer and new line manager agree that the volunteer has the appetite, commitment and skill for the new or additional role</a:t>
            </a:r>
          </a:p>
        </p:txBody>
      </p:sp>
      <p:sp>
        <p:nvSpPr>
          <p:cNvPr id="10" name="TextBox 9">
            <a:extLst>
              <a:ext uri="{FF2B5EF4-FFF2-40B4-BE49-F238E27FC236}">
                <a16:creationId xmlns:a16="http://schemas.microsoft.com/office/drawing/2014/main" id="{5C62A9E8-8B5B-45B8-AF2D-FA3B4A66D408}"/>
              </a:ext>
            </a:extLst>
          </p:cNvPr>
          <p:cNvSpPr txBox="1"/>
          <p:nvPr/>
        </p:nvSpPr>
        <p:spPr>
          <a:xfrm>
            <a:off x="544508" y="4429512"/>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lgn="ctr" defTabSz="914400">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Volunteer Joining Journey</a:t>
            </a:r>
          </a:p>
        </p:txBody>
      </p:sp>
      <p:sp>
        <p:nvSpPr>
          <p:cNvPr id="11" name="TextBox 10">
            <a:extLst>
              <a:ext uri="{FF2B5EF4-FFF2-40B4-BE49-F238E27FC236}">
                <a16:creationId xmlns:a16="http://schemas.microsoft.com/office/drawing/2014/main" id="{EFE446DA-CF7B-6412-4ACF-671C906B6957}"/>
              </a:ext>
            </a:extLst>
          </p:cNvPr>
          <p:cNvSpPr txBox="1"/>
          <p:nvPr/>
        </p:nvSpPr>
        <p:spPr>
          <a:xfrm>
            <a:off x="3010947" y="4114299"/>
            <a:ext cx="8834606" cy="1278426"/>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Currently, the Appointments Process is used for new volunteers, and a change of role</a:t>
            </a:r>
          </a:p>
          <a:p>
            <a:r>
              <a:rPr lang="en-GB" dirty="0"/>
              <a:t>The significant Go-Live change is that volunteers only join Scouts once and complete the seven aspects of the Volunteer Joining Journey (similar to the current appointment process).  All seven steps must be complete within six months (including all Growing Roots learning).</a:t>
            </a:r>
          </a:p>
          <a:p>
            <a:r>
              <a:rPr lang="en-GB" dirty="0"/>
              <a:t>A key difference from today is that the Volunteer Joining Journey will be largely managed by the system rather than by administrators and/or Appointments Secretaries</a:t>
            </a:r>
          </a:p>
        </p:txBody>
      </p:sp>
      <p:sp>
        <p:nvSpPr>
          <p:cNvPr id="13" name="Footer Placeholder 13">
            <a:extLst>
              <a:ext uri="{FF2B5EF4-FFF2-40B4-BE49-F238E27FC236}">
                <a16:creationId xmlns:a16="http://schemas.microsoft.com/office/drawing/2014/main" id="{A654EEE6-17A2-8C99-E428-3958B7C45D79}"/>
              </a:ext>
            </a:extLst>
          </p:cNvPr>
          <p:cNvSpPr txBox="1">
            <a:spLocks/>
          </p:cNvSpPr>
          <p:nvPr/>
        </p:nvSpPr>
        <p:spPr>
          <a:xfrm>
            <a:off x="10428144" y="6689895"/>
            <a:ext cx="1437575" cy="115416"/>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pc="56"/>
              <a:t>Sept 24 - Version 4</a:t>
            </a:r>
            <a:endParaRPr lang="en-US"/>
          </a:p>
        </p:txBody>
      </p:sp>
    </p:spTree>
    <p:extLst>
      <p:ext uri="{BB962C8B-B14F-4D97-AF65-F5344CB8AC3E}">
        <p14:creationId xmlns:p14="http://schemas.microsoft.com/office/powerpoint/2010/main" val="36855557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xml><?xml version="1.0" encoding="utf-8"?>
<p:tagLst xmlns:a="http://schemas.openxmlformats.org/drawingml/2006/main" xmlns:r="http://schemas.openxmlformats.org/officeDocument/2006/relationships" xmlns:p="http://schemas.openxmlformats.org/presentationml/2006/main">
  <p:tag name="SHAPENAME" val="3. Subtitle"/>
</p:tagLst>
</file>

<file path=ppt/tags/tag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xml><?xml version="1.0" encoding="utf-8"?>
<p:tagLst xmlns:a="http://schemas.openxmlformats.org/drawingml/2006/main" xmlns:r="http://schemas.openxmlformats.org/officeDocument/2006/relationships" xmlns:p="http://schemas.openxmlformats.org/presentationml/2006/main">
  <p:tag name="SHAPENAME" val="2. Slide Title"/>
</p:tagLst>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2_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3.xml><?xml version="1.0" encoding="utf-8"?>
<a:theme xmlns:a="http://schemas.openxmlformats.org/drawingml/2006/main" name="3_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scouts-powerpoint-template-small-file</Template>
  <TotalTime>0</TotalTime>
  <Words>4343</Words>
  <Application>Microsoft Office PowerPoint</Application>
  <PresentationFormat>Widescreen</PresentationFormat>
  <Paragraphs>365</Paragraphs>
  <Slides>31</Slides>
  <Notes>30</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31</vt:i4>
      </vt:variant>
    </vt:vector>
  </HeadingPairs>
  <TitlesOfParts>
    <vt:vector size="40" baseType="lpstr">
      <vt:lpstr>Nunito Sans Black</vt:lpstr>
      <vt:lpstr>Arial</vt:lpstr>
      <vt:lpstr>Courier New</vt:lpstr>
      <vt:lpstr>Calibri</vt:lpstr>
      <vt:lpstr>Nunito Sans</vt:lpstr>
      <vt:lpstr>Office Theme</vt:lpstr>
      <vt:lpstr>2_Office Theme</vt:lpstr>
      <vt:lpstr>3_Office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2024-10-01T08:21:42Z</dcterms:created>
  <dcterms:modified xsi:type="dcterms:W3CDTF">2024-10-01T08:37:06Z</dcterms:modified>
</cp:coreProperties>
</file>